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8263"/>
  <p:notesSz cx="6858000" cy="91440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audio" Target="file:///C:/Users/Lord/Documents/bedrock%20theory%20audio/bedrock%20project%20slide1.mp3" TargetMode="External"/><Relationship Id="rId4" Type="http://schemas.microsoft.com/office/2007/relationships/media" Target="file:///C:/Users/Lord/Documents/bedrock%20theory%20audio/bedrock%20project%20slide1.mp3" TargetMode="External"/><Relationship Id="rId5" Type="http://schemas.openxmlformats.org/officeDocument/2006/relationships/image" Target="../media/image2.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audio" Target="file:///C:/Users/Lord/Documents/bedrock%20theory%20audio/bedrock%20project%20slide1.mp3" TargetMode="External"/><Relationship Id="rId4" Type="http://schemas.microsoft.com/office/2007/relationships/media" Target="file:///C:/Users/Lord/Documents/bedrock%20theory%20audio/bedrock%20project%20slide1.mp3" TargetMode="External"/><Relationship Id="rId5" Type="http://schemas.openxmlformats.org/officeDocument/2006/relationships/image" Target="../media/image2.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simple-light-2">
    <p:bg>
      <p:bgPr>
        <a:solidFill>
          <a:srgbClr val="ffffff"/>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311760" y="744840"/>
            <a:ext cx="8520120" cy="2054160"/>
          </a:xfrm>
          <a:prstGeom prst="rect">
            <a:avLst/>
          </a:prstGeom>
          <a:noFill/>
          <a:ln w="0">
            <a:noFill/>
          </a:ln>
        </p:spPr>
        <p:txBody>
          <a:bodyPr lIns="91440" rIns="91440" tIns="91440" bIns="91440" anchor="b">
            <a:noAutofit/>
          </a:bodyPr>
          <a:p>
            <a:pPr indent="0">
              <a:lnSpc>
                <a:spcPct val="100000"/>
              </a:lnSpc>
              <a:buNone/>
            </a:pPr>
            <a:r>
              <a:rPr lang="en-US" sz="5200" b="0" u="none" strike="noStrike">
                <a:solidFill>
                  <a:srgbClr val="000000"/>
                </a:solidFill>
                <a:effectLst/>
                <a:uFillTx/>
                <a:latin typeface="Arial"/>
                <a:ea typeface="Arial"/>
              </a:rPr>
              <a:t>Click to edit the title text format</a:t>
            </a:r>
            <a:endParaRPr lang="en-US" sz="5200" b="0" u="none" strike="noStrike">
              <a:solidFill>
                <a:srgbClr val="000000"/>
              </a:solidFill>
              <a:effectLst/>
              <a:uFillTx/>
              <a:latin typeface="Arial"/>
            </a:endParaRPr>
          </a:p>
        </p:txBody>
      </p:sp>
      <p:sp>
        <p:nvSpPr>
          <p:cNvPr id="3" name="PlaceHolder 2"/>
          <p:cNvSpPr>
            <a:spLocks noGrp="1"/>
          </p:cNvSpPr>
          <p:nvPr>
            <p:ph type="sldNum" idx="1"/>
          </p:nvPr>
        </p:nvSpPr>
        <p:spPr>
          <a:xfrm>
            <a:off x="8472600" y="4666680"/>
            <a:ext cx="548280" cy="393480"/>
          </a:xfrm>
          <a:prstGeom prst="rect">
            <a:avLst/>
          </a:prstGeom>
          <a:noFill/>
          <a:ln w="0">
            <a:noFill/>
          </a:ln>
        </p:spPr>
        <p:txBody>
          <a:bodyPr lIns="91440" rIns="91440" tIns="91440" bIns="91440" anchor="ctr">
            <a:noAutofit/>
          </a:bodyPr>
          <a:lstStyle>
            <a:lvl1pPr indent="0" algn="r">
              <a:lnSpc>
                <a:spcPct val="100000"/>
              </a:lnSpc>
              <a:buNone/>
              <a:defRPr lang="en-US" sz="1400" b="0" u="none" strike="noStrike">
                <a:solidFill>
                  <a:srgbClr val="000000"/>
                </a:solidFill>
                <a:effectLst/>
                <a:uFillTx/>
                <a:latin typeface="Arial"/>
                <a:ea typeface="Arial"/>
              </a:defRPr>
            </a:lvl1pPr>
          </a:lstStyle>
          <a:p>
            <a:pPr indent="0" algn="r">
              <a:lnSpc>
                <a:spcPct val="100000"/>
              </a:lnSpc>
              <a:buNone/>
            </a:pPr>
            <a:fld id="{878E1F36-FE32-4E5C-AE22-3BC219333866}" type="slidenum">
              <a:rPr lang="en-US" sz="1400" b="0" u="none" strike="noStrike">
                <a:solidFill>
                  <a:srgbClr val="000000"/>
                </a:solidFill>
                <a:effectLst/>
                <a:uFillTx/>
                <a:latin typeface="Arial"/>
                <a:ea typeface="Arial"/>
              </a:rPr>
              <a:t>&lt;number&gt;</a:t>
            </a:fld>
            <a:endParaRPr lang="en-US" sz="1400" b="0" u="none" strike="noStrike">
              <a:solidFill>
                <a:srgbClr val="000000"/>
              </a:solidFill>
              <a:effectLst/>
              <a:uFillTx/>
              <a:latin typeface="Times New Roman"/>
            </a:endParaRPr>
          </a:p>
        </p:txBody>
      </p:sp>
      <p:sp>
        <p:nvSpPr>
          <p:cNvPr id="4" name="PlaceHolder 3"/>
          <p:cNvSpPr>
            <a:spLocks noGrp="1"/>
          </p:cNvSpPr>
          <p:nvPr>
            <p:ph type="body"/>
          </p:nvPr>
        </p:nvSpPr>
        <p:spPr>
          <a:xfrm>
            <a:off x="457200" y="1204200"/>
            <a:ext cx="8229240" cy="2537640"/>
          </a:xfrm>
          <a:prstGeom prst="rect">
            <a:avLst/>
          </a:prstGeom>
          <a:noFill/>
          <a:ln w="0">
            <a:noFill/>
          </a:ln>
        </p:spPr>
        <p:txBody>
          <a:bodyPr lIns="0" rIns="0" tIns="0" bIns="0" anchor="t">
            <a:spAutoFit/>
          </a:bodyPr>
          <a:p>
            <a:pPr marL="432000" indent="-324000">
              <a:spcAft>
                <a:spcPts val="1417"/>
              </a:spcAft>
              <a:buClr>
                <a:srgbClr val="000000"/>
              </a:buClr>
              <a:buSzPct val="45000"/>
              <a:buFont typeface="Wingdings" charset="2"/>
              <a:buChar char=""/>
            </a:pPr>
            <a:r>
              <a:rPr lang="en-US" sz="1400" b="0" u="none" strike="noStrike">
                <a:solidFill>
                  <a:srgbClr val="000000"/>
                </a:solidFill>
                <a:effectLst/>
                <a:uFillTx/>
                <a:latin typeface="Arial"/>
              </a:rPr>
              <a:t>Click to edit the outline text format</a:t>
            </a:r>
            <a:endParaRPr lang="en-US" sz="1400" b="0" u="none" strike="noStrike">
              <a:solidFill>
                <a:srgbClr val="000000"/>
              </a:solidFill>
              <a:effectLst/>
              <a:uFillTx/>
              <a:latin typeface="Arial"/>
            </a:endParaRPr>
          </a:p>
          <a:p>
            <a:pPr marL="864000" lvl="1" indent="-324000">
              <a:spcAft>
                <a:spcPts val="1134"/>
              </a:spcAft>
              <a:buClr>
                <a:srgbClr val="000000"/>
              </a:buClr>
              <a:buSzPct val="75000"/>
              <a:buFont typeface="Symbol" charset="2"/>
              <a:buChar char=""/>
            </a:pPr>
            <a:r>
              <a:rPr lang="en-US" sz="1400" b="0" u="none" strike="noStrike">
                <a:solidFill>
                  <a:srgbClr val="000000"/>
                </a:solidFill>
                <a:effectLst/>
                <a:uFillTx/>
                <a:latin typeface="Arial"/>
              </a:rPr>
              <a:t>Second Outline Level</a:t>
            </a:r>
            <a:endParaRPr lang="en-US" sz="1400" b="0" u="none" strike="noStrike">
              <a:solidFill>
                <a:srgbClr val="000000"/>
              </a:solidFill>
              <a:effectLst/>
              <a:uFillTx/>
              <a:latin typeface="Arial"/>
            </a:endParaRPr>
          </a:p>
          <a:p>
            <a:pPr marL="1296000" lvl="2" indent="-288000">
              <a:spcAft>
                <a:spcPts val="850"/>
              </a:spcAft>
              <a:buClr>
                <a:srgbClr val="000000"/>
              </a:buClr>
              <a:buSzPct val="45000"/>
              <a:buFont typeface="Wingdings" charset="2"/>
              <a:buChar char=""/>
            </a:pPr>
            <a:r>
              <a:rPr lang="en-US" sz="1400" b="0" u="none" strike="noStrike">
                <a:solidFill>
                  <a:srgbClr val="000000"/>
                </a:solidFill>
                <a:effectLst/>
                <a:uFillTx/>
                <a:latin typeface="Arial"/>
              </a:rPr>
              <a:t>Third Outline Level</a:t>
            </a:r>
            <a:endParaRPr lang="en-US" sz="1400" b="0" u="none" strike="noStrike">
              <a:solidFill>
                <a:srgbClr val="000000"/>
              </a:solidFill>
              <a:effectLst/>
              <a:uFillTx/>
              <a:latin typeface="Arial"/>
            </a:endParaRPr>
          </a:p>
          <a:p>
            <a:pPr marL="1728000" lvl="3" indent="-216000">
              <a:spcAft>
                <a:spcPts val="567"/>
              </a:spcAft>
              <a:buClr>
                <a:srgbClr val="000000"/>
              </a:buClr>
              <a:buSzPct val="75000"/>
              <a:buFont typeface="Symbol" charset="2"/>
              <a:buChar char=""/>
            </a:pPr>
            <a:r>
              <a:rPr lang="en-US" sz="1400" b="0" u="none" strike="noStrike">
                <a:solidFill>
                  <a:srgbClr val="000000"/>
                </a:solidFill>
                <a:effectLst/>
                <a:uFillTx/>
                <a:latin typeface="Arial"/>
              </a:rPr>
              <a:t>Fourth Outline Level</a:t>
            </a:r>
            <a:endParaRPr lang="en-US" sz="1400" b="0" u="none" strike="noStrike">
              <a:solidFill>
                <a:srgbClr val="000000"/>
              </a:solidFill>
              <a:effectLst/>
              <a:uFillTx/>
              <a:latin typeface="Arial"/>
            </a:endParaRPr>
          </a:p>
          <a:p>
            <a:pPr marL="2160000" lvl="4"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Fifth Outline Level</a:t>
            </a:r>
            <a:endParaRPr lang="en-US" sz="2000" b="0" u="none" strike="noStrike">
              <a:solidFill>
                <a:srgbClr val="000000"/>
              </a:solidFill>
              <a:effectLst/>
              <a:uFillTx/>
              <a:latin typeface="Arial"/>
            </a:endParaRPr>
          </a:p>
          <a:p>
            <a:pPr marL="2592000" lvl="5"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Sixth Outline Level</a:t>
            </a:r>
            <a:endParaRPr lang="en-US" sz="2000" b="0" u="none" strike="noStrike">
              <a:solidFill>
                <a:srgbClr val="000000"/>
              </a:solidFill>
              <a:effectLst/>
              <a:uFillTx/>
              <a:latin typeface="Arial"/>
            </a:endParaRPr>
          </a:p>
          <a:p>
            <a:pPr marL="3024000" lvl="6"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Seventh Outline Level</a:t>
            </a:r>
            <a:endParaRPr lang="en-US" sz="2000" b="0" u="none" strike="noStrik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imple-light-2">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744840"/>
            <a:ext cx="8520120" cy="2054160"/>
          </a:xfrm>
          <a:prstGeom prst="rect">
            <a:avLst/>
          </a:prstGeom>
          <a:noFill/>
          <a:ln w="0">
            <a:noFill/>
          </a:ln>
        </p:spPr>
        <p:txBody>
          <a:bodyPr lIns="91440" rIns="91440" tIns="91440" bIns="91440" anchor="b">
            <a:noAutofit/>
          </a:bodyPr>
          <a:p>
            <a:pPr indent="0">
              <a:lnSpc>
                <a:spcPct val="100000"/>
              </a:lnSpc>
              <a:buNone/>
            </a:pPr>
            <a:r>
              <a:rPr lang="en-US" sz="5200" b="0" u="none" strike="noStrike">
                <a:solidFill>
                  <a:srgbClr val="000000"/>
                </a:solidFill>
                <a:effectLst/>
                <a:uFillTx/>
                <a:latin typeface="Arial"/>
                <a:ea typeface="Arial"/>
              </a:rPr>
              <a:t>Click to edit the title text format</a:t>
            </a:r>
            <a:endParaRPr lang="en-US" sz="5200" b="0" u="none" strike="noStrike">
              <a:solidFill>
                <a:srgbClr val="000000"/>
              </a:solidFill>
              <a:effectLst/>
              <a:uFillTx/>
              <a:latin typeface="Arial"/>
            </a:endParaRPr>
          </a:p>
        </p:txBody>
      </p:sp>
      <p:sp>
        <p:nvSpPr>
          <p:cNvPr id="6" name="PlaceHolder 2"/>
          <p:cNvSpPr>
            <a:spLocks noGrp="1"/>
          </p:cNvSpPr>
          <p:nvPr>
            <p:ph type="sldNum" idx="2"/>
          </p:nvPr>
        </p:nvSpPr>
        <p:spPr>
          <a:xfrm>
            <a:off x="8472600" y="4666680"/>
            <a:ext cx="548280" cy="393480"/>
          </a:xfrm>
          <a:prstGeom prst="rect">
            <a:avLst/>
          </a:prstGeom>
          <a:noFill/>
          <a:ln w="0">
            <a:noFill/>
          </a:ln>
        </p:spPr>
        <p:txBody>
          <a:bodyPr lIns="91440" rIns="91440" tIns="91440" bIns="91440" anchor="ctr">
            <a:noAutofit/>
          </a:bodyPr>
          <a:lstStyle>
            <a:lvl1pPr indent="0" algn="r">
              <a:lnSpc>
                <a:spcPct val="100000"/>
              </a:lnSpc>
              <a:buNone/>
              <a:defRPr lang="en-US" sz="1400" b="0" u="none" strike="noStrike">
                <a:solidFill>
                  <a:srgbClr val="000000"/>
                </a:solidFill>
                <a:effectLst/>
                <a:uFillTx/>
                <a:latin typeface="Arial"/>
                <a:ea typeface="Arial"/>
              </a:defRPr>
            </a:lvl1pPr>
          </a:lstStyle>
          <a:p>
            <a:pPr indent="0" algn="r">
              <a:lnSpc>
                <a:spcPct val="100000"/>
              </a:lnSpc>
              <a:buNone/>
            </a:pPr>
            <a:fld id="{EF5F514F-A3E5-486B-8E1D-89905EA6A447}" type="slidenum">
              <a:rPr lang="en-US" sz="1400" b="0" u="none" strike="noStrike">
                <a:solidFill>
                  <a:srgbClr val="000000"/>
                </a:solidFill>
                <a:effectLst/>
                <a:uFillTx/>
                <a:latin typeface="Arial"/>
                <a:ea typeface="Arial"/>
              </a:rPr>
              <a:t>&lt;number&gt;</a:t>
            </a:fld>
            <a:endParaRPr lang="en-US" sz="1400" b="0" u="none" strike="noStrike">
              <a:solidFill>
                <a:srgbClr val="000000"/>
              </a:solidFill>
              <a:effectLst/>
              <a:uFillTx/>
              <a:latin typeface="Times New Roman"/>
            </a:endParaRPr>
          </a:p>
        </p:txBody>
      </p:sp>
      <p:sp>
        <p:nvSpPr>
          <p:cNvPr id="7" name="PlaceHolder 3"/>
          <p:cNvSpPr>
            <a:spLocks noGrp="1"/>
          </p:cNvSpPr>
          <p:nvPr>
            <p:ph type="body"/>
          </p:nvPr>
        </p:nvSpPr>
        <p:spPr>
          <a:xfrm>
            <a:off x="457200" y="1204200"/>
            <a:ext cx="8229240" cy="2537640"/>
          </a:xfrm>
          <a:prstGeom prst="rect">
            <a:avLst/>
          </a:prstGeom>
          <a:noFill/>
          <a:ln w="0">
            <a:noFill/>
          </a:ln>
        </p:spPr>
        <p:txBody>
          <a:bodyPr lIns="0" rIns="0" tIns="0" bIns="0" anchor="t">
            <a:spAutoFit/>
          </a:bodyPr>
          <a:p>
            <a:pPr marL="432000" indent="-324000">
              <a:spcAft>
                <a:spcPts val="1417"/>
              </a:spcAft>
              <a:buClr>
                <a:srgbClr val="000000"/>
              </a:buClr>
              <a:buSzPct val="45000"/>
              <a:buFont typeface="Wingdings" charset="2"/>
              <a:buChar char=""/>
            </a:pPr>
            <a:r>
              <a:rPr lang="en-US" sz="1400" b="0" u="none" strike="noStrike">
                <a:solidFill>
                  <a:srgbClr val="000000"/>
                </a:solidFill>
                <a:effectLst/>
                <a:uFillTx/>
                <a:latin typeface="Arial"/>
              </a:rPr>
              <a:t>Click to edit the outline text format</a:t>
            </a:r>
            <a:endParaRPr lang="en-US" sz="1400" b="0" u="none" strike="noStrike">
              <a:solidFill>
                <a:srgbClr val="000000"/>
              </a:solidFill>
              <a:effectLst/>
              <a:uFillTx/>
              <a:latin typeface="Arial"/>
            </a:endParaRPr>
          </a:p>
          <a:p>
            <a:pPr marL="864000" lvl="1" indent="-324000">
              <a:spcAft>
                <a:spcPts val="1134"/>
              </a:spcAft>
              <a:buClr>
                <a:srgbClr val="000000"/>
              </a:buClr>
              <a:buSzPct val="75000"/>
              <a:buFont typeface="Symbol" charset="2"/>
              <a:buChar char=""/>
            </a:pPr>
            <a:r>
              <a:rPr lang="en-US" sz="1400" b="0" u="none" strike="noStrike">
                <a:solidFill>
                  <a:srgbClr val="000000"/>
                </a:solidFill>
                <a:effectLst/>
                <a:uFillTx/>
                <a:latin typeface="Arial"/>
              </a:rPr>
              <a:t>Second Outline Level</a:t>
            </a:r>
            <a:endParaRPr lang="en-US" sz="1400" b="0" u="none" strike="noStrike">
              <a:solidFill>
                <a:srgbClr val="000000"/>
              </a:solidFill>
              <a:effectLst/>
              <a:uFillTx/>
              <a:latin typeface="Arial"/>
            </a:endParaRPr>
          </a:p>
          <a:p>
            <a:pPr marL="1296000" lvl="2" indent="-288000">
              <a:spcAft>
                <a:spcPts val="850"/>
              </a:spcAft>
              <a:buClr>
                <a:srgbClr val="000000"/>
              </a:buClr>
              <a:buSzPct val="45000"/>
              <a:buFont typeface="Wingdings" charset="2"/>
              <a:buChar char=""/>
            </a:pPr>
            <a:r>
              <a:rPr lang="en-US" sz="1400" b="0" u="none" strike="noStrike">
                <a:solidFill>
                  <a:srgbClr val="000000"/>
                </a:solidFill>
                <a:effectLst/>
                <a:uFillTx/>
                <a:latin typeface="Arial"/>
              </a:rPr>
              <a:t>Third Outline Level</a:t>
            </a:r>
            <a:endParaRPr lang="en-US" sz="1400" b="0" u="none" strike="noStrike">
              <a:solidFill>
                <a:srgbClr val="000000"/>
              </a:solidFill>
              <a:effectLst/>
              <a:uFillTx/>
              <a:latin typeface="Arial"/>
            </a:endParaRPr>
          </a:p>
          <a:p>
            <a:pPr marL="1728000" lvl="3" indent="-216000">
              <a:spcAft>
                <a:spcPts val="567"/>
              </a:spcAft>
              <a:buClr>
                <a:srgbClr val="000000"/>
              </a:buClr>
              <a:buSzPct val="75000"/>
              <a:buFont typeface="Symbol" charset="2"/>
              <a:buChar char=""/>
            </a:pPr>
            <a:r>
              <a:rPr lang="en-US" sz="1400" b="0" u="none" strike="noStrike">
                <a:solidFill>
                  <a:srgbClr val="000000"/>
                </a:solidFill>
                <a:effectLst/>
                <a:uFillTx/>
                <a:latin typeface="Arial"/>
              </a:rPr>
              <a:t>Fourth Outline Level</a:t>
            </a:r>
            <a:endParaRPr lang="en-US" sz="1400" b="0" u="none" strike="noStrike">
              <a:solidFill>
                <a:srgbClr val="000000"/>
              </a:solidFill>
              <a:effectLst/>
              <a:uFillTx/>
              <a:latin typeface="Arial"/>
            </a:endParaRPr>
          </a:p>
          <a:p>
            <a:pPr marL="2160000" lvl="4"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Fifth Outline Level</a:t>
            </a:r>
            <a:endParaRPr lang="en-US" sz="2000" b="0" u="none" strike="noStrike">
              <a:solidFill>
                <a:srgbClr val="000000"/>
              </a:solidFill>
              <a:effectLst/>
              <a:uFillTx/>
              <a:latin typeface="Arial"/>
            </a:endParaRPr>
          </a:p>
          <a:p>
            <a:pPr marL="2592000" lvl="5"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Sixth Outline Level</a:t>
            </a:r>
            <a:endParaRPr lang="en-US" sz="2000" b="0" u="none" strike="noStrike">
              <a:solidFill>
                <a:srgbClr val="000000"/>
              </a:solidFill>
              <a:effectLst/>
              <a:uFillTx/>
              <a:latin typeface="Arial"/>
            </a:endParaRPr>
          </a:p>
          <a:p>
            <a:pPr marL="3024000" lvl="6"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Seventh Outline Level</a:t>
            </a:r>
            <a:endParaRPr lang="en-US" sz="2000" b="0" u="none" strike="noStrike">
              <a:solidFill>
                <a:srgbClr val="000000"/>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622440" y="1450080"/>
            <a:ext cx="7053120" cy="1000080"/>
          </a:xfrm>
          <a:prstGeom prst="rect">
            <a:avLst/>
          </a:prstGeom>
          <a:noFill/>
          <a:ln w="0">
            <a:noFill/>
          </a:ln>
        </p:spPr>
        <p:txBody>
          <a:bodyPr lIns="74880" rIns="74880" tIns="37440" bIns="37440" anchor="t">
            <a:noAutofit/>
          </a:bodyPr>
          <a:p>
            <a:pPr indent="0">
              <a:lnSpc>
                <a:spcPct val="100000"/>
              </a:lnSpc>
              <a:buNone/>
            </a:pPr>
            <a:r>
              <a:rPr lang="en-US" sz="1400" b="0" u="none" strike="noStrike">
                <a:solidFill>
                  <a:srgbClr val="000000"/>
                </a:solidFill>
                <a:effectLst/>
                <a:uFillTx/>
                <a:latin typeface="Arial"/>
                <a:ea typeface="Arial"/>
              </a:rPr>
              <a:t>Click to edit the title text format</a:t>
            </a:r>
            <a:endParaRPr lang="en-US" sz="1400" b="0" u="none" strike="noStrike">
              <a:solidFill>
                <a:srgbClr val="000000"/>
              </a:solidFill>
              <a:effectLst/>
              <a:uFillTx/>
              <a:latin typeface="Arial"/>
            </a:endParaRPr>
          </a:p>
        </p:txBody>
      </p:sp>
      <p:sp>
        <p:nvSpPr>
          <p:cNvPr id="16" name="PlaceHolder 2"/>
          <p:cNvSpPr>
            <a:spLocks noGrp="1"/>
          </p:cNvSpPr>
          <p:nvPr>
            <p:ph type="dt" idx="6"/>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17" name="PlaceHolder 3"/>
          <p:cNvSpPr>
            <a:spLocks noGrp="1"/>
          </p:cNvSpPr>
          <p:nvPr>
            <p:ph type="ftr" idx="7"/>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18" name="PlaceHolder 4"/>
          <p:cNvSpPr>
            <a:spLocks noGrp="1"/>
          </p:cNvSpPr>
          <p:nvPr>
            <p:ph type="sldNum" idx="8"/>
          </p:nvPr>
        </p:nvSpPr>
        <p:spPr>
          <a:xfrm>
            <a:off x="0" y="0"/>
            <a:ext cx="2722320" cy="2041920"/>
          </a:xfrm>
          <a:prstGeom prst="rect">
            <a:avLst/>
          </a:prstGeom>
          <a:noFill/>
          <a:ln w="0">
            <a:noFill/>
          </a:ln>
        </p:spPr>
        <p:txBody>
          <a:bodyPr lIns="75960" rIns="75960" tIns="38160" bIns="38160" anchor="t">
            <a:noAutofit/>
          </a:bodyPr>
          <a:lstStyle>
            <a:lvl1pPr indent="0">
              <a:lnSpc>
                <a:spcPct val="100000"/>
              </a:lnSpc>
              <a:buNone/>
              <a:defRPr lang="en-US" sz="1500" b="0" u="none" strike="noStrike">
                <a:solidFill>
                  <a:srgbClr val="000000"/>
                </a:solidFill>
                <a:effectLst/>
                <a:uFillTx/>
                <a:latin typeface="Arial"/>
                <a:ea typeface="Arial"/>
              </a:defRPr>
            </a:lvl1pPr>
          </a:lstStyle>
          <a:p>
            <a:pPr indent="0">
              <a:lnSpc>
                <a:spcPct val="100000"/>
              </a:lnSpc>
              <a:buNone/>
            </a:pPr>
            <a:fld id="{7E5B06A6-9542-44D0-80FF-A941F8360379}" type="slidenum">
              <a:rPr lang="en-US" sz="1500" b="0" u="none" strike="noStrike">
                <a:solidFill>
                  <a:srgbClr val="000000"/>
                </a:solidFill>
                <a:effectLst/>
                <a:uFillTx/>
                <a:latin typeface="Arial"/>
                <a:ea typeface="Arial"/>
              </a:rPr>
              <a:t>&lt;number&gt;</a:t>
            </a:fld>
            <a:endParaRPr lang="en-US" sz="1500" b="0" u="none" strike="noStrike">
              <a:solidFill>
                <a:srgbClr val="000000"/>
              </a:solidFill>
              <a:effectLst/>
              <a:uFillTx/>
              <a:latin typeface="Times New Roman"/>
            </a:endParaRPr>
          </a:p>
        </p:txBody>
      </p:sp>
      <p:sp>
        <p:nvSpPr>
          <p:cNvPr id="19" name="PlaceHolder 5"/>
          <p:cNvSpPr>
            <a:spLocks noGrp="1"/>
          </p:cNvSpPr>
          <p:nvPr>
            <p:ph type="body"/>
          </p:nvPr>
        </p:nvSpPr>
        <p:spPr>
          <a:xfrm>
            <a:off x="457200" y="1204200"/>
            <a:ext cx="8229240" cy="2537640"/>
          </a:xfrm>
          <a:prstGeom prst="rect">
            <a:avLst/>
          </a:prstGeom>
          <a:noFill/>
          <a:ln w="0">
            <a:noFill/>
          </a:ln>
        </p:spPr>
        <p:txBody>
          <a:bodyPr lIns="0" rIns="0" tIns="0" bIns="0" anchor="t">
            <a:spAutoFit/>
          </a:bodyPr>
          <a:p>
            <a:pPr marL="432000" indent="-324000">
              <a:spcAft>
                <a:spcPts val="1417"/>
              </a:spcAft>
              <a:buClr>
                <a:srgbClr val="000000"/>
              </a:buClr>
              <a:buSzPct val="45000"/>
              <a:buFont typeface="Wingdings" charset="2"/>
              <a:buChar char=""/>
            </a:pPr>
            <a:r>
              <a:rPr lang="en-US" sz="1400" b="0" u="none" strike="noStrike">
                <a:solidFill>
                  <a:srgbClr val="000000"/>
                </a:solidFill>
                <a:effectLst/>
                <a:uFillTx/>
                <a:latin typeface="Arial"/>
              </a:rPr>
              <a:t>Click to edit the outline text format</a:t>
            </a:r>
            <a:endParaRPr lang="en-US" sz="1400" b="0" u="none" strike="noStrike">
              <a:solidFill>
                <a:srgbClr val="000000"/>
              </a:solidFill>
              <a:effectLst/>
              <a:uFillTx/>
              <a:latin typeface="Arial"/>
            </a:endParaRPr>
          </a:p>
          <a:p>
            <a:pPr marL="864000" lvl="1" indent="-324000">
              <a:spcAft>
                <a:spcPts val="1134"/>
              </a:spcAft>
              <a:buClr>
                <a:srgbClr val="000000"/>
              </a:buClr>
              <a:buSzPct val="75000"/>
              <a:buFont typeface="Symbol" charset="2"/>
              <a:buChar char=""/>
            </a:pPr>
            <a:r>
              <a:rPr lang="en-US" sz="1400" b="0" u="none" strike="noStrike">
                <a:solidFill>
                  <a:srgbClr val="000000"/>
                </a:solidFill>
                <a:effectLst/>
                <a:uFillTx/>
                <a:latin typeface="Arial"/>
              </a:rPr>
              <a:t>Second Outline Level</a:t>
            </a:r>
            <a:endParaRPr lang="en-US" sz="1400" b="0" u="none" strike="noStrike">
              <a:solidFill>
                <a:srgbClr val="000000"/>
              </a:solidFill>
              <a:effectLst/>
              <a:uFillTx/>
              <a:latin typeface="Arial"/>
            </a:endParaRPr>
          </a:p>
          <a:p>
            <a:pPr marL="1296000" lvl="2" indent="-288000">
              <a:spcAft>
                <a:spcPts val="850"/>
              </a:spcAft>
              <a:buClr>
                <a:srgbClr val="000000"/>
              </a:buClr>
              <a:buSzPct val="45000"/>
              <a:buFont typeface="Wingdings" charset="2"/>
              <a:buChar char=""/>
            </a:pPr>
            <a:r>
              <a:rPr lang="en-US" sz="1400" b="0" u="none" strike="noStrike">
                <a:solidFill>
                  <a:srgbClr val="000000"/>
                </a:solidFill>
                <a:effectLst/>
                <a:uFillTx/>
                <a:latin typeface="Arial"/>
              </a:rPr>
              <a:t>Third Outline Level</a:t>
            </a:r>
            <a:endParaRPr lang="en-US" sz="1400" b="0" u="none" strike="noStrike">
              <a:solidFill>
                <a:srgbClr val="000000"/>
              </a:solidFill>
              <a:effectLst/>
              <a:uFillTx/>
              <a:latin typeface="Arial"/>
            </a:endParaRPr>
          </a:p>
          <a:p>
            <a:pPr marL="1728000" lvl="3" indent="-216000">
              <a:spcAft>
                <a:spcPts val="567"/>
              </a:spcAft>
              <a:buClr>
                <a:srgbClr val="000000"/>
              </a:buClr>
              <a:buSzPct val="75000"/>
              <a:buFont typeface="Symbol" charset="2"/>
              <a:buChar char=""/>
            </a:pPr>
            <a:r>
              <a:rPr lang="en-US" sz="1400" b="0" u="none" strike="noStrike">
                <a:solidFill>
                  <a:srgbClr val="000000"/>
                </a:solidFill>
                <a:effectLst/>
                <a:uFillTx/>
                <a:latin typeface="Arial"/>
              </a:rPr>
              <a:t>Fourth Outline Level</a:t>
            </a:r>
            <a:endParaRPr lang="en-US" sz="1400" b="0" u="none" strike="noStrike">
              <a:solidFill>
                <a:srgbClr val="000000"/>
              </a:solidFill>
              <a:effectLst/>
              <a:uFillTx/>
              <a:latin typeface="Arial"/>
            </a:endParaRPr>
          </a:p>
          <a:p>
            <a:pPr marL="2160000" lvl="4"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Fifth Outline Level</a:t>
            </a:r>
            <a:endParaRPr lang="en-US" sz="2000" b="0" u="none" strike="noStrike">
              <a:solidFill>
                <a:srgbClr val="000000"/>
              </a:solidFill>
              <a:effectLst/>
              <a:uFillTx/>
              <a:latin typeface="Arial"/>
            </a:endParaRPr>
          </a:p>
          <a:p>
            <a:pPr marL="2592000" lvl="5"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Sixth Outline Level</a:t>
            </a:r>
            <a:endParaRPr lang="en-US" sz="2000" b="0" u="none" strike="noStrike">
              <a:solidFill>
                <a:srgbClr val="000000"/>
              </a:solidFill>
              <a:effectLst/>
              <a:uFillTx/>
              <a:latin typeface="Arial"/>
            </a:endParaRPr>
          </a:p>
          <a:p>
            <a:pPr marL="3024000" lvl="6"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Seventh Outline Level</a:t>
            </a:r>
            <a:endParaRPr lang="en-US" sz="2000" b="0" u="none" strike="noStrike">
              <a:solidFill>
                <a:srgbClr val="000000"/>
              </a:solidFill>
              <a:effectLst/>
              <a:uFillTx/>
              <a:latin typeface="Arial"/>
            </a:endParaRPr>
          </a:p>
        </p:txBody>
      </p:sp>
      <p:pic>
        <p:nvPicPr>
          <p:cNvPr id="20" name=""/>
          <p:cNvPicPr/>
          <p:nvPr/>
        </p:nvPicPr>
        <p:blipFill>
          <a:blip r:embed="rId2"/>
          <a:stretch/>
        </p:blipFill>
        <p:spPr>
          <a:xfrm>
            <a:off x="7772400" y="4023360"/>
            <a:ext cx="952200" cy="951120"/>
          </a:xfrm>
          <a:prstGeom prst="rect">
            <a:avLst/>
          </a:prstGeom>
          <a:noFill/>
          <a:ln w="0">
            <a:noFill/>
          </a:ln>
        </p:spPr>
      </p:pic>
      <p:pic>
        <p:nvPicPr>
          <p:cNvPr id="21" name="">
            <a:hlinkClick r:id="" action="ppaction://media"/>
          </p:cNvPr>
          <p:cNvPicPr/>
          <p:nvPr>
            <a:audioFile r:link="rId3"/>
            <p:extLst>
              <p:ext uri="{DAA4B4D4-6D71-4841-9C94-3DE7FCFB9230}">
                <p14:media r:link="rId4"/>
              </p:ext>
            </p:extLst>
          </p:nvPr>
        </p:nvPicPr>
        <p:blipFill>
          <a:blip r:embed="rId5"/>
          <a:stretch>
            <a:fillRect/>
          </a:stretch>
        </p:blipFill>
        <p:spPr>
          <a:xfrm>
            <a:off x="7955280" y="96120"/>
            <a:ext cx="731520" cy="635760"/>
          </a:xfrm>
          <a:prstGeom prst="rect">
            <a:avLst/>
          </a:prstGeom>
          <a:ln w="0">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622440" y="1450080"/>
            <a:ext cx="7053120" cy="1000080"/>
          </a:xfrm>
          <a:prstGeom prst="rect">
            <a:avLst/>
          </a:prstGeom>
          <a:noFill/>
          <a:ln w="0">
            <a:noFill/>
          </a:ln>
        </p:spPr>
        <p:txBody>
          <a:bodyPr lIns="74880" rIns="74880" tIns="37440" bIns="37440" anchor="t">
            <a:noAutofit/>
          </a:bodyPr>
          <a:p>
            <a:pPr indent="0">
              <a:lnSpc>
                <a:spcPct val="100000"/>
              </a:lnSpc>
              <a:buNone/>
            </a:pPr>
            <a:r>
              <a:rPr lang="en-US" sz="1400" b="0" u="none" strike="noStrike">
                <a:solidFill>
                  <a:srgbClr val="000000"/>
                </a:solidFill>
                <a:effectLst/>
                <a:uFillTx/>
                <a:latin typeface="Arial"/>
                <a:ea typeface="Arial"/>
              </a:rPr>
              <a:t>Click to edit the title text format</a:t>
            </a:r>
            <a:endParaRPr lang="en-US" sz="1400" b="0" u="none" strike="noStrike">
              <a:solidFill>
                <a:srgbClr val="000000"/>
              </a:solidFill>
              <a:effectLst/>
              <a:uFillTx/>
              <a:latin typeface="Arial"/>
            </a:endParaRPr>
          </a:p>
        </p:txBody>
      </p:sp>
      <p:sp>
        <p:nvSpPr>
          <p:cNvPr id="9" name="PlaceHolder 2"/>
          <p:cNvSpPr>
            <a:spLocks noGrp="1"/>
          </p:cNvSpPr>
          <p:nvPr>
            <p:ph type="dt" idx="3"/>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10" name="PlaceHolder 3"/>
          <p:cNvSpPr>
            <a:spLocks noGrp="1"/>
          </p:cNvSpPr>
          <p:nvPr>
            <p:ph type="ftr" idx="4"/>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11" name="PlaceHolder 4"/>
          <p:cNvSpPr>
            <a:spLocks noGrp="1"/>
          </p:cNvSpPr>
          <p:nvPr>
            <p:ph type="sldNum" idx="5"/>
          </p:nvPr>
        </p:nvSpPr>
        <p:spPr>
          <a:xfrm>
            <a:off x="0" y="0"/>
            <a:ext cx="2722320" cy="2041920"/>
          </a:xfrm>
          <a:prstGeom prst="rect">
            <a:avLst/>
          </a:prstGeom>
          <a:noFill/>
          <a:ln w="0">
            <a:noFill/>
          </a:ln>
        </p:spPr>
        <p:txBody>
          <a:bodyPr lIns="75960" rIns="75960" tIns="38160" bIns="38160" anchor="t">
            <a:noAutofit/>
          </a:bodyPr>
          <a:lstStyle>
            <a:lvl1pPr indent="0">
              <a:lnSpc>
                <a:spcPct val="100000"/>
              </a:lnSpc>
              <a:buNone/>
              <a:defRPr lang="en-US" sz="1500" b="0" u="none" strike="noStrike">
                <a:solidFill>
                  <a:srgbClr val="000000"/>
                </a:solidFill>
                <a:effectLst/>
                <a:uFillTx/>
                <a:latin typeface="Arial"/>
                <a:ea typeface="Arial"/>
              </a:defRPr>
            </a:lvl1pPr>
          </a:lstStyle>
          <a:p>
            <a:pPr indent="0">
              <a:lnSpc>
                <a:spcPct val="100000"/>
              </a:lnSpc>
              <a:buNone/>
            </a:pPr>
            <a:fld id="{FBB5F494-F2F6-4C33-8DFF-4A32DBB29144}" type="slidenum">
              <a:rPr lang="en-US" sz="1500" b="0" u="none" strike="noStrike">
                <a:solidFill>
                  <a:srgbClr val="000000"/>
                </a:solidFill>
                <a:effectLst/>
                <a:uFillTx/>
                <a:latin typeface="Arial"/>
                <a:ea typeface="Arial"/>
              </a:rPr>
              <a:t>&lt;number&gt;</a:t>
            </a:fld>
            <a:endParaRPr lang="en-US" sz="1500" b="0" u="none" strike="noStrike">
              <a:solidFill>
                <a:srgbClr val="000000"/>
              </a:solidFill>
              <a:effectLst/>
              <a:uFillTx/>
              <a:latin typeface="Times New Roman"/>
            </a:endParaRPr>
          </a:p>
        </p:txBody>
      </p:sp>
      <p:sp>
        <p:nvSpPr>
          <p:cNvPr id="12" name="PlaceHolder 5"/>
          <p:cNvSpPr>
            <a:spLocks noGrp="1"/>
          </p:cNvSpPr>
          <p:nvPr>
            <p:ph type="body"/>
          </p:nvPr>
        </p:nvSpPr>
        <p:spPr>
          <a:xfrm>
            <a:off x="457200" y="1204200"/>
            <a:ext cx="8229240" cy="2537640"/>
          </a:xfrm>
          <a:prstGeom prst="rect">
            <a:avLst/>
          </a:prstGeom>
          <a:noFill/>
          <a:ln w="0">
            <a:noFill/>
          </a:ln>
        </p:spPr>
        <p:txBody>
          <a:bodyPr lIns="0" rIns="0" tIns="0" bIns="0" anchor="t">
            <a:spAutoFit/>
          </a:bodyPr>
          <a:p>
            <a:pPr marL="432000" indent="-324000">
              <a:spcAft>
                <a:spcPts val="1417"/>
              </a:spcAft>
              <a:buClr>
                <a:srgbClr val="000000"/>
              </a:buClr>
              <a:buSzPct val="45000"/>
              <a:buFont typeface="Wingdings" charset="2"/>
              <a:buChar char=""/>
            </a:pPr>
            <a:r>
              <a:rPr lang="en-US" sz="1400" b="0" u="none" strike="noStrike">
                <a:solidFill>
                  <a:srgbClr val="000000"/>
                </a:solidFill>
                <a:effectLst/>
                <a:uFillTx/>
                <a:latin typeface="Arial"/>
              </a:rPr>
              <a:t>Click to edit the outline text format</a:t>
            </a:r>
            <a:endParaRPr lang="en-US" sz="1400" b="0" u="none" strike="noStrike">
              <a:solidFill>
                <a:srgbClr val="000000"/>
              </a:solidFill>
              <a:effectLst/>
              <a:uFillTx/>
              <a:latin typeface="Arial"/>
            </a:endParaRPr>
          </a:p>
          <a:p>
            <a:pPr marL="864000" lvl="1" indent="-324000">
              <a:spcAft>
                <a:spcPts val="1134"/>
              </a:spcAft>
              <a:buClr>
                <a:srgbClr val="000000"/>
              </a:buClr>
              <a:buSzPct val="75000"/>
              <a:buFont typeface="Symbol" charset="2"/>
              <a:buChar char=""/>
            </a:pPr>
            <a:r>
              <a:rPr lang="en-US" sz="1400" b="0" u="none" strike="noStrike">
                <a:solidFill>
                  <a:srgbClr val="000000"/>
                </a:solidFill>
                <a:effectLst/>
                <a:uFillTx/>
                <a:latin typeface="Arial"/>
              </a:rPr>
              <a:t>Second Outline Level</a:t>
            </a:r>
            <a:endParaRPr lang="en-US" sz="1400" b="0" u="none" strike="noStrike">
              <a:solidFill>
                <a:srgbClr val="000000"/>
              </a:solidFill>
              <a:effectLst/>
              <a:uFillTx/>
              <a:latin typeface="Arial"/>
            </a:endParaRPr>
          </a:p>
          <a:p>
            <a:pPr marL="1296000" lvl="2" indent="-288000">
              <a:spcAft>
                <a:spcPts val="850"/>
              </a:spcAft>
              <a:buClr>
                <a:srgbClr val="000000"/>
              </a:buClr>
              <a:buSzPct val="45000"/>
              <a:buFont typeface="Wingdings" charset="2"/>
              <a:buChar char=""/>
            </a:pPr>
            <a:r>
              <a:rPr lang="en-US" sz="1400" b="0" u="none" strike="noStrike">
                <a:solidFill>
                  <a:srgbClr val="000000"/>
                </a:solidFill>
                <a:effectLst/>
                <a:uFillTx/>
                <a:latin typeface="Arial"/>
              </a:rPr>
              <a:t>Third Outline Level</a:t>
            </a:r>
            <a:endParaRPr lang="en-US" sz="1400" b="0" u="none" strike="noStrike">
              <a:solidFill>
                <a:srgbClr val="000000"/>
              </a:solidFill>
              <a:effectLst/>
              <a:uFillTx/>
              <a:latin typeface="Arial"/>
            </a:endParaRPr>
          </a:p>
          <a:p>
            <a:pPr marL="1728000" lvl="3" indent="-216000">
              <a:spcAft>
                <a:spcPts val="567"/>
              </a:spcAft>
              <a:buClr>
                <a:srgbClr val="000000"/>
              </a:buClr>
              <a:buSzPct val="75000"/>
              <a:buFont typeface="Symbol" charset="2"/>
              <a:buChar char=""/>
            </a:pPr>
            <a:r>
              <a:rPr lang="en-US" sz="1400" b="0" u="none" strike="noStrike">
                <a:solidFill>
                  <a:srgbClr val="000000"/>
                </a:solidFill>
                <a:effectLst/>
                <a:uFillTx/>
                <a:latin typeface="Arial"/>
              </a:rPr>
              <a:t>Fourth Outline Level</a:t>
            </a:r>
            <a:endParaRPr lang="en-US" sz="1400" b="0" u="none" strike="noStrike">
              <a:solidFill>
                <a:srgbClr val="000000"/>
              </a:solidFill>
              <a:effectLst/>
              <a:uFillTx/>
              <a:latin typeface="Arial"/>
            </a:endParaRPr>
          </a:p>
          <a:p>
            <a:pPr marL="2160000" lvl="4"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Fifth Outline Level</a:t>
            </a:r>
            <a:endParaRPr lang="en-US" sz="2000" b="0" u="none" strike="noStrike">
              <a:solidFill>
                <a:srgbClr val="000000"/>
              </a:solidFill>
              <a:effectLst/>
              <a:uFillTx/>
              <a:latin typeface="Arial"/>
            </a:endParaRPr>
          </a:p>
          <a:p>
            <a:pPr marL="2592000" lvl="5"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Sixth Outline Level</a:t>
            </a:r>
            <a:endParaRPr lang="en-US" sz="2000" b="0" u="none" strike="noStrike">
              <a:solidFill>
                <a:srgbClr val="000000"/>
              </a:solidFill>
              <a:effectLst/>
              <a:uFillTx/>
              <a:latin typeface="Arial"/>
            </a:endParaRPr>
          </a:p>
          <a:p>
            <a:pPr marL="3024000" lvl="6"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Seventh Outline Level</a:t>
            </a:r>
            <a:endParaRPr lang="en-US" sz="2000" b="0" u="none" strike="noStrike">
              <a:solidFill>
                <a:srgbClr val="000000"/>
              </a:solidFill>
              <a:effectLst/>
              <a:uFillTx/>
              <a:latin typeface="Arial"/>
            </a:endParaRPr>
          </a:p>
        </p:txBody>
      </p:sp>
      <p:pic>
        <p:nvPicPr>
          <p:cNvPr id="13" name=""/>
          <p:cNvPicPr/>
          <p:nvPr/>
        </p:nvPicPr>
        <p:blipFill>
          <a:blip r:embed="rId2"/>
          <a:stretch/>
        </p:blipFill>
        <p:spPr>
          <a:xfrm>
            <a:off x="7772400" y="4023360"/>
            <a:ext cx="952200" cy="951120"/>
          </a:xfrm>
          <a:prstGeom prst="rect">
            <a:avLst/>
          </a:prstGeom>
          <a:noFill/>
          <a:ln w="0">
            <a:noFill/>
          </a:ln>
        </p:spPr>
      </p:pic>
      <p:pic>
        <p:nvPicPr>
          <p:cNvPr id="14" name="">
            <a:hlinkClick r:id="" action="ppaction://media"/>
          </p:cNvPr>
          <p:cNvPicPr/>
          <p:nvPr>
            <a:audioFile r:link="rId3"/>
            <p:extLst>
              <p:ext uri="{DAA4B4D4-6D71-4841-9C94-3DE7FCFB9230}">
                <p14:media r:link="rId4"/>
              </p:ext>
            </p:extLst>
          </p:nvPr>
        </p:nvPicPr>
        <p:blipFill>
          <a:blip r:embed="rId5"/>
          <a:stretch>
            <a:fillRect/>
          </a:stretch>
        </p:blipFill>
        <p:spPr>
          <a:xfrm>
            <a:off x="7955280" y="96120"/>
            <a:ext cx="731520" cy="635760"/>
          </a:xfrm>
          <a:prstGeom prst="rect">
            <a:avLst/>
          </a:prstGeom>
          <a:ln w="0">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3">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9320"/>
          </a:xfrm>
          <a:prstGeom prst="rect">
            <a:avLst/>
          </a:prstGeom>
          <a:noFill/>
          <a:ln w="0">
            <a:noFill/>
          </a:ln>
        </p:spPr>
        <p:txBody>
          <a:bodyPr lIns="0" rIns="0" tIns="0" bIns="0" anchor="ctr">
            <a:noAutofit/>
          </a:bodyPr>
          <a:p>
            <a:pPr indent="0" algn="ctr">
              <a:buNone/>
            </a:pPr>
            <a:r>
              <a:rPr lang="en-US" sz="4400" b="0" u="none" strike="noStrike">
                <a:solidFill>
                  <a:srgbClr val="000000"/>
                </a:solidFill>
                <a:effectLst/>
                <a:uFillTx/>
                <a:latin typeface="Arial"/>
              </a:rPr>
              <a:t>Click to edit the title text format</a:t>
            </a:r>
            <a:endParaRPr lang="en-US" sz="4400" b="0" u="none" strike="noStrike">
              <a:solidFill>
                <a:srgbClr val="000000"/>
              </a:solidFill>
              <a:effectLst/>
              <a:uFillTx/>
              <a:latin typeface="Arial"/>
            </a:endParaRPr>
          </a:p>
        </p:txBody>
      </p:sp>
      <p:sp>
        <p:nvSpPr>
          <p:cNvPr id="23" name="PlaceHolder 2"/>
          <p:cNvSpPr>
            <a:spLocks noGrp="1"/>
          </p:cNvSpPr>
          <p:nvPr>
            <p:ph type="body"/>
          </p:nvPr>
        </p:nvSpPr>
        <p:spPr>
          <a:xfrm>
            <a:off x="457200" y="1204560"/>
            <a:ext cx="8229240" cy="2793600"/>
          </a:xfrm>
          <a:prstGeom prst="rect">
            <a:avLst/>
          </a:prstGeom>
          <a:noFill/>
          <a:ln w="0">
            <a:noFill/>
          </a:ln>
        </p:spPr>
        <p:txBody>
          <a:bodyPr lIns="0" rIns="0" tIns="0" bIns="0" anchor="t">
            <a:spAutoFit/>
          </a:bodyPr>
          <a:p>
            <a:pPr marL="432000" indent="-324000">
              <a:spcAft>
                <a:spcPts val="1417"/>
              </a:spcAft>
              <a:buClr>
                <a:srgbClr val="000000"/>
              </a:buClr>
              <a:buSzPct val="45000"/>
              <a:buFont typeface="Wingdings" charset="2"/>
              <a:buChar char=""/>
            </a:pPr>
            <a:r>
              <a:rPr lang="en-US" sz="3200" b="0" u="none" strike="noStrike">
                <a:solidFill>
                  <a:srgbClr val="000000"/>
                </a:solidFill>
                <a:effectLst/>
                <a:uFillTx/>
                <a:latin typeface="Arial"/>
              </a:rPr>
              <a:t>Click to edit the outline text format</a:t>
            </a:r>
            <a:endParaRPr lang="en-US" sz="3200" b="0" u="none" strike="noStrike">
              <a:solidFill>
                <a:srgbClr val="000000"/>
              </a:solidFill>
              <a:effectLst/>
              <a:uFillTx/>
              <a:latin typeface="Arial"/>
            </a:endParaRPr>
          </a:p>
          <a:p>
            <a:pPr marL="864000" lvl="1" indent="-324000">
              <a:spcAft>
                <a:spcPts val="1134"/>
              </a:spcAft>
              <a:buClr>
                <a:srgbClr val="000000"/>
              </a:buClr>
              <a:buSzPct val="75000"/>
              <a:buFont typeface="Symbol" charset="2"/>
              <a:buChar char=""/>
            </a:pPr>
            <a:r>
              <a:rPr lang="en-US" sz="2800" b="0" u="none" strike="noStrike">
                <a:solidFill>
                  <a:srgbClr val="000000"/>
                </a:solidFill>
                <a:effectLst/>
                <a:uFillTx/>
                <a:latin typeface="Arial"/>
              </a:rPr>
              <a:t>Second Outline Level</a:t>
            </a:r>
            <a:endParaRPr lang="en-US" sz="2800" b="0" u="none" strike="noStrike">
              <a:solidFill>
                <a:srgbClr val="000000"/>
              </a:solidFill>
              <a:effectLst/>
              <a:uFillTx/>
              <a:latin typeface="Arial"/>
            </a:endParaRPr>
          </a:p>
          <a:p>
            <a:pPr marL="1296000" lvl="2" indent="-288000">
              <a:spcAft>
                <a:spcPts val="850"/>
              </a:spcAft>
              <a:buClr>
                <a:srgbClr val="000000"/>
              </a:buClr>
              <a:buSzPct val="45000"/>
              <a:buFont typeface="Wingdings" charset="2"/>
              <a:buChar char=""/>
            </a:pPr>
            <a:r>
              <a:rPr lang="en-US" sz="2400" b="0" u="none" strike="noStrike">
                <a:solidFill>
                  <a:srgbClr val="000000"/>
                </a:solidFill>
                <a:effectLst/>
                <a:uFillTx/>
                <a:latin typeface="Arial"/>
              </a:rPr>
              <a:t>Third Outline Level</a:t>
            </a:r>
            <a:endParaRPr lang="en-US" sz="2400" b="0" u="none" strike="noStrike">
              <a:solidFill>
                <a:srgbClr val="000000"/>
              </a:solidFill>
              <a:effectLst/>
              <a:uFillTx/>
              <a:latin typeface="Arial"/>
            </a:endParaRPr>
          </a:p>
          <a:p>
            <a:pPr marL="1728000" lvl="3" indent="-216000">
              <a:spcAft>
                <a:spcPts val="567"/>
              </a:spcAft>
              <a:buClr>
                <a:srgbClr val="000000"/>
              </a:buClr>
              <a:buSzPct val="75000"/>
              <a:buFont typeface="Symbol" charset="2"/>
              <a:buChar char=""/>
            </a:pPr>
            <a:r>
              <a:rPr lang="en-US" sz="2000" b="0" u="none" strike="noStrike">
                <a:solidFill>
                  <a:srgbClr val="000000"/>
                </a:solidFill>
                <a:effectLst/>
                <a:uFillTx/>
                <a:latin typeface="Arial"/>
              </a:rPr>
              <a:t>Fourth Outline Level</a:t>
            </a:r>
            <a:endParaRPr lang="en-US" sz="2000" b="0" u="none" strike="noStrike">
              <a:solidFill>
                <a:srgbClr val="000000"/>
              </a:solidFill>
              <a:effectLst/>
              <a:uFillTx/>
              <a:latin typeface="Arial"/>
            </a:endParaRPr>
          </a:p>
          <a:p>
            <a:pPr marL="2160000" lvl="4"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Fifth Outline Level</a:t>
            </a:r>
            <a:endParaRPr lang="en-US" sz="2000" b="0" u="none" strike="noStrike">
              <a:solidFill>
                <a:srgbClr val="000000"/>
              </a:solidFill>
              <a:effectLst/>
              <a:uFillTx/>
              <a:latin typeface="Arial"/>
            </a:endParaRPr>
          </a:p>
          <a:p>
            <a:pPr marL="2592000" lvl="5"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Sixth Outline Level</a:t>
            </a:r>
            <a:endParaRPr lang="en-US" sz="2000" b="0" u="none" strike="noStrike">
              <a:solidFill>
                <a:srgbClr val="000000"/>
              </a:solidFill>
              <a:effectLst/>
              <a:uFillTx/>
              <a:latin typeface="Arial"/>
            </a:endParaRPr>
          </a:p>
          <a:p>
            <a:pPr marL="3024000" lvl="6"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Seventh Outline Level</a:t>
            </a:r>
            <a:endParaRPr lang="en-US" sz="2000" b="0" u="none" strike="noStrike">
              <a:solidFill>
                <a:srgbClr val="000000"/>
              </a:solidFill>
              <a:effectLst/>
              <a:uFillTx/>
              <a:latin typeface="Arial"/>
            </a:endParaRPr>
          </a:p>
        </p:txBody>
      </p:sp>
      <p:sp>
        <p:nvSpPr>
          <p:cNvPr id="24" name="PlaceHolder 3"/>
          <p:cNvSpPr>
            <a:spLocks noGrp="1"/>
          </p:cNvSpPr>
          <p:nvPr>
            <p:ph type="dt" idx="9"/>
          </p:nvPr>
        </p:nvSpPr>
        <p:spPr>
          <a:xfrm>
            <a:off x="457200" y="4689720"/>
            <a:ext cx="2130120" cy="354600"/>
          </a:xfrm>
          <a:prstGeom prst="rect">
            <a:avLst/>
          </a:prstGeom>
          <a:noFill/>
          <a:ln w="0">
            <a:noFill/>
          </a:ln>
        </p:spPr>
        <p:txBody>
          <a:bodyPr lIns="0" rIns="0" tIns="0" bIns="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25" name="PlaceHolder 4"/>
          <p:cNvSpPr>
            <a:spLocks noGrp="1"/>
          </p:cNvSpPr>
          <p:nvPr>
            <p:ph type="ftr" idx="10"/>
          </p:nvPr>
        </p:nvSpPr>
        <p:spPr>
          <a:xfrm>
            <a:off x="3126960" y="4689720"/>
            <a:ext cx="2898000" cy="354600"/>
          </a:xfrm>
          <a:prstGeom prst="rect">
            <a:avLst/>
          </a:prstGeom>
          <a:noFill/>
          <a:ln w="0">
            <a:noFill/>
          </a:ln>
        </p:spPr>
        <p:txBody>
          <a:bodyPr lIns="0" rIns="0" tIns="0" bIns="0" anchor="t">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endParaRPr lang="en-US" sz="1400" b="0" u="none" strike="noStrike">
              <a:solidFill>
                <a:srgbClr val="000000"/>
              </a:solidFill>
              <a:effectLst/>
              <a:uFillTx/>
              <a:latin typeface="Times New Roman"/>
            </a:endParaRPr>
          </a:p>
        </p:txBody>
      </p:sp>
      <p:sp>
        <p:nvSpPr>
          <p:cNvPr id="26" name="PlaceHolder 5"/>
          <p:cNvSpPr>
            <a:spLocks noGrp="1"/>
          </p:cNvSpPr>
          <p:nvPr>
            <p:ph type="sldNum" idx="11"/>
          </p:nvPr>
        </p:nvSpPr>
        <p:spPr>
          <a:xfrm>
            <a:off x="6555960" y="4689720"/>
            <a:ext cx="2130120" cy="354600"/>
          </a:xfrm>
          <a:prstGeom prst="rect">
            <a:avLst/>
          </a:prstGeom>
          <a:noFill/>
          <a:ln w="0">
            <a:noFill/>
          </a:ln>
        </p:spPr>
        <p:txBody>
          <a:bodyPr lIns="0" rIns="0" tIns="0" bIns="0" anchor="t">
            <a:noAutofit/>
          </a:bodyPr>
          <a:lstStyle>
            <a:lvl1pPr indent="0" algn="r">
              <a:buNone/>
              <a:defRPr lang="en-US" sz="1400" b="0" u="none" strike="noStrike">
                <a:solidFill>
                  <a:srgbClr val="000000"/>
                </a:solidFill>
                <a:effectLst/>
                <a:uFillTx/>
                <a:latin typeface="Times New Roman"/>
              </a:defRPr>
            </a:lvl1pPr>
          </a:lstStyle>
          <a:p>
            <a:pPr indent="0" algn="r">
              <a:buNone/>
            </a:pPr>
            <a:fld id="{F80C5637-F0D8-45E1-82F5-2DE153278EF6}" type="slidenum">
              <a:rPr lang="en-US" sz="1400" b="0" u="none" strike="noStrike">
                <a:solidFill>
                  <a:srgbClr val="000000"/>
                </a:solidFill>
                <a:effectLst/>
                <a:uFillTx/>
                <a:latin typeface="Times New Roman"/>
              </a:rPr>
              <a:t>&lt;number&gt;</a:t>
            </a:fld>
            <a:endParaRPr lang="en-US" sz="1400" b="0" u="none" strike="noStrik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
    <p:bg>
      <p:bgPr>
        <a:solidFill>
          <a:srgbClr val="ffffff"/>
        </a:solidFill>
      </p:bgPr>
    </p:bg>
    <p:spTree>
      <p:nvGrpSpPr>
        <p:cNvPr id="1" name=""/>
        <p:cNvGrpSpPr/>
        <p:nvPr/>
      </p:nvGrpSpPr>
      <p:grpSpPr>
        <a:xfrm>
          <a:off x="0" y="0"/>
          <a:ext cx="0" cy="0"/>
          <a:chOff x="0" y="0"/>
          <a:chExt cx="0" cy="0"/>
        </a:xfrm>
      </p:grpSpPr>
      <p:pic>
        <p:nvPicPr>
          <p:cNvPr id="33" name="Google Shape;51;p13"/>
          <p:cNvPicPr/>
          <p:nvPr/>
        </p:nvPicPr>
        <p:blipFill>
          <a:blip r:embed="rId2"/>
          <a:stretch/>
        </p:blipFill>
        <p:spPr>
          <a:xfrm>
            <a:off x="7203240" y="4254840"/>
            <a:ext cx="1338480" cy="719280"/>
          </a:xfrm>
          <a:prstGeom prst="rect">
            <a:avLst/>
          </a:prstGeom>
          <a:noFill/>
          <a:ln w="0">
            <a:noFill/>
          </a:ln>
        </p:spPr>
      </p:pic>
      <p:sp>
        <p:nvSpPr>
          <p:cNvPr id="34" name="PlaceHolder 1"/>
          <p:cNvSpPr>
            <a:spLocks noGrp="1"/>
          </p:cNvSpPr>
          <p:nvPr>
            <p:ph type="dt" idx="15"/>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35" name="PlaceHolder 2"/>
          <p:cNvSpPr>
            <a:spLocks noGrp="1"/>
          </p:cNvSpPr>
          <p:nvPr>
            <p:ph type="ftr" idx="16"/>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36" name="PlaceHolder 3"/>
          <p:cNvSpPr>
            <a:spLocks noGrp="1"/>
          </p:cNvSpPr>
          <p:nvPr>
            <p:ph type="sldNum" idx="17"/>
          </p:nvPr>
        </p:nvSpPr>
        <p:spPr>
          <a:xfrm>
            <a:off x="0" y="0"/>
            <a:ext cx="2722320" cy="2041920"/>
          </a:xfrm>
          <a:prstGeom prst="rect">
            <a:avLst/>
          </a:prstGeom>
          <a:noFill/>
          <a:ln w="0">
            <a:noFill/>
          </a:ln>
        </p:spPr>
        <p:txBody>
          <a:bodyPr lIns="75960" rIns="75960" tIns="38160" bIns="38160" anchor="t">
            <a:noAutofit/>
          </a:bodyPr>
          <a:lstStyle>
            <a:lvl1pPr indent="0">
              <a:lnSpc>
                <a:spcPct val="100000"/>
              </a:lnSpc>
              <a:buNone/>
              <a:defRPr lang="en-US" sz="1500" b="0" u="none" strike="noStrike">
                <a:solidFill>
                  <a:srgbClr val="000000"/>
                </a:solidFill>
                <a:effectLst/>
                <a:uFillTx/>
                <a:latin typeface="Arial"/>
                <a:ea typeface="Arial"/>
              </a:defRPr>
            </a:lvl1pPr>
          </a:lstStyle>
          <a:p>
            <a:pPr indent="0">
              <a:lnSpc>
                <a:spcPct val="100000"/>
              </a:lnSpc>
              <a:buNone/>
            </a:pPr>
            <a:fld id="{6024F9FF-AE0D-428B-A13C-8B490115AF5A}" type="slidenum">
              <a:rPr lang="en-US" sz="1500" b="0" u="none" strike="noStrike">
                <a:solidFill>
                  <a:srgbClr val="000000"/>
                </a:solidFill>
                <a:effectLst/>
                <a:uFillTx/>
                <a:latin typeface="Arial"/>
                <a:ea typeface="Arial"/>
              </a:rPr>
              <a:t>&lt;number&gt;</a:t>
            </a:fld>
            <a:endParaRPr lang="en-US" sz="1500" b="0" u="none" strike="noStrike">
              <a:solidFill>
                <a:srgbClr val="000000"/>
              </a:solidFill>
              <a:effectLst/>
              <a:uFillTx/>
              <a:latin typeface="Times New Roman"/>
            </a:endParaRPr>
          </a:p>
        </p:txBody>
      </p:sp>
      <p:sp>
        <p:nvSpPr>
          <p:cNvPr id="37" name="PlaceHolder 4"/>
          <p:cNvSpPr>
            <a:spLocks noGrp="1"/>
          </p:cNvSpPr>
          <p:nvPr>
            <p:ph type="title"/>
          </p:nvPr>
        </p:nvSpPr>
        <p:spPr>
          <a:xfrm>
            <a:off x="457200" y="205200"/>
            <a:ext cx="8229240" cy="859320"/>
          </a:xfrm>
          <a:prstGeom prst="rect">
            <a:avLst/>
          </a:prstGeom>
          <a:noFill/>
          <a:ln w="0">
            <a:noFill/>
          </a:ln>
        </p:spPr>
        <p:txBody>
          <a:bodyPr lIns="0" rIns="0" tIns="0" bIns="0" anchor="ctr">
            <a:noAutofit/>
          </a:bodyPr>
          <a:p>
            <a:pPr indent="0">
              <a:buNone/>
            </a:pPr>
            <a:r>
              <a:rPr lang="en-US" sz="1400" b="0" u="none" strike="noStrike">
                <a:solidFill>
                  <a:srgbClr val="000000"/>
                </a:solidFill>
                <a:effectLst/>
                <a:uFillTx/>
                <a:latin typeface="Arial"/>
              </a:rPr>
              <a:t>Click to edit the title text format</a:t>
            </a:r>
            <a:endParaRPr lang="en-US" sz="1400" b="0" u="none" strike="noStrike">
              <a:solidFill>
                <a:srgbClr val="000000"/>
              </a:solidFill>
              <a:effectLst/>
              <a:uFillTx/>
              <a:latin typeface="Arial"/>
            </a:endParaRPr>
          </a:p>
        </p:txBody>
      </p:sp>
      <p:sp>
        <p:nvSpPr>
          <p:cNvPr id="38" name="PlaceHolder 5"/>
          <p:cNvSpPr>
            <a:spLocks noGrp="1"/>
          </p:cNvSpPr>
          <p:nvPr>
            <p:ph type="body"/>
          </p:nvPr>
        </p:nvSpPr>
        <p:spPr>
          <a:xfrm>
            <a:off x="457200" y="1204200"/>
            <a:ext cx="8229240" cy="2537640"/>
          </a:xfrm>
          <a:prstGeom prst="rect">
            <a:avLst/>
          </a:prstGeom>
          <a:noFill/>
          <a:ln w="0">
            <a:noFill/>
          </a:ln>
        </p:spPr>
        <p:txBody>
          <a:bodyPr lIns="0" rIns="0" tIns="0" bIns="0" anchor="t">
            <a:spAutoFit/>
          </a:bodyPr>
          <a:p>
            <a:pPr marL="432000" indent="-324000">
              <a:spcAft>
                <a:spcPts val="1417"/>
              </a:spcAft>
              <a:buClr>
                <a:srgbClr val="000000"/>
              </a:buClr>
              <a:buSzPct val="45000"/>
              <a:buFont typeface="Wingdings" charset="2"/>
              <a:buChar char=""/>
            </a:pPr>
            <a:r>
              <a:rPr lang="en-US" sz="1400" b="0" u="none" strike="noStrike">
                <a:solidFill>
                  <a:srgbClr val="000000"/>
                </a:solidFill>
                <a:effectLst/>
                <a:uFillTx/>
                <a:latin typeface="Arial"/>
              </a:rPr>
              <a:t>Click to edit the outline text format</a:t>
            </a:r>
            <a:endParaRPr lang="en-US" sz="1400" b="0" u="none" strike="noStrike">
              <a:solidFill>
                <a:srgbClr val="000000"/>
              </a:solidFill>
              <a:effectLst/>
              <a:uFillTx/>
              <a:latin typeface="Arial"/>
            </a:endParaRPr>
          </a:p>
          <a:p>
            <a:pPr marL="864000" lvl="1" indent="-324000">
              <a:spcAft>
                <a:spcPts val="1134"/>
              </a:spcAft>
              <a:buClr>
                <a:srgbClr val="000000"/>
              </a:buClr>
              <a:buSzPct val="75000"/>
              <a:buFont typeface="Symbol" charset="2"/>
              <a:buChar char=""/>
            </a:pPr>
            <a:r>
              <a:rPr lang="en-US" sz="1400" b="0" u="none" strike="noStrike">
                <a:solidFill>
                  <a:srgbClr val="000000"/>
                </a:solidFill>
                <a:effectLst/>
                <a:uFillTx/>
                <a:latin typeface="Arial"/>
              </a:rPr>
              <a:t>Second Outline Level</a:t>
            </a:r>
            <a:endParaRPr lang="en-US" sz="1400" b="0" u="none" strike="noStrike">
              <a:solidFill>
                <a:srgbClr val="000000"/>
              </a:solidFill>
              <a:effectLst/>
              <a:uFillTx/>
              <a:latin typeface="Arial"/>
            </a:endParaRPr>
          </a:p>
          <a:p>
            <a:pPr marL="1296000" lvl="2" indent="-288000">
              <a:spcAft>
                <a:spcPts val="850"/>
              </a:spcAft>
              <a:buClr>
                <a:srgbClr val="000000"/>
              </a:buClr>
              <a:buSzPct val="45000"/>
              <a:buFont typeface="Wingdings" charset="2"/>
              <a:buChar char=""/>
            </a:pPr>
            <a:r>
              <a:rPr lang="en-US" sz="1400" b="0" u="none" strike="noStrike">
                <a:solidFill>
                  <a:srgbClr val="000000"/>
                </a:solidFill>
                <a:effectLst/>
                <a:uFillTx/>
                <a:latin typeface="Arial"/>
              </a:rPr>
              <a:t>Third Outline Level</a:t>
            </a:r>
            <a:endParaRPr lang="en-US" sz="1400" b="0" u="none" strike="noStrike">
              <a:solidFill>
                <a:srgbClr val="000000"/>
              </a:solidFill>
              <a:effectLst/>
              <a:uFillTx/>
              <a:latin typeface="Arial"/>
            </a:endParaRPr>
          </a:p>
          <a:p>
            <a:pPr marL="1728000" lvl="3" indent="-216000">
              <a:spcAft>
                <a:spcPts val="567"/>
              </a:spcAft>
              <a:buClr>
                <a:srgbClr val="000000"/>
              </a:buClr>
              <a:buSzPct val="75000"/>
              <a:buFont typeface="Symbol" charset="2"/>
              <a:buChar char=""/>
            </a:pPr>
            <a:r>
              <a:rPr lang="en-US" sz="1400" b="0" u="none" strike="noStrike">
                <a:solidFill>
                  <a:srgbClr val="000000"/>
                </a:solidFill>
                <a:effectLst/>
                <a:uFillTx/>
                <a:latin typeface="Arial"/>
              </a:rPr>
              <a:t>Fourth Outline Level</a:t>
            </a:r>
            <a:endParaRPr lang="en-US" sz="1400" b="0" u="none" strike="noStrike">
              <a:solidFill>
                <a:srgbClr val="000000"/>
              </a:solidFill>
              <a:effectLst/>
              <a:uFillTx/>
              <a:latin typeface="Arial"/>
            </a:endParaRPr>
          </a:p>
          <a:p>
            <a:pPr marL="2160000" lvl="4"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Fifth Outline Level</a:t>
            </a:r>
            <a:endParaRPr lang="en-US" sz="2000" b="0" u="none" strike="noStrike">
              <a:solidFill>
                <a:srgbClr val="000000"/>
              </a:solidFill>
              <a:effectLst/>
              <a:uFillTx/>
              <a:latin typeface="Arial"/>
            </a:endParaRPr>
          </a:p>
          <a:p>
            <a:pPr marL="2592000" lvl="5"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Sixth Outline Level</a:t>
            </a:r>
            <a:endParaRPr lang="en-US" sz="2000" b="0" u="none" strike="noStrike">
              <a:solidFill>
                <a:srgbClr val="000000"/>
              </a:solidFill>
              <a:effectLst/>
              <a:uFillTx/>
              <a:latin typeface="Arial"/>
            </a:endParaRPr>
          </a:p>
          <a:p>
            <a:pPr marL="3024000" lvl="6"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Seventh Outline Level</a:t>
            </a:r>
            <a:endParaRPr lang="en-US" sz="2000" b="0" u="none" strike="noStrike">
              <a:solidFill>
                <a:srgbClr val="000000"/>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
    <p:bg>
      <p:bgPr>
        <a:solidFill>
          <a:srgbClr val="ffffff"/>
        </a:solidFill>
      </p:bgPr>
    </p:bg>
    <p:spTree>
      <p:nvGrpSpPr>
        <p:cNvPr id="1" name=""/>
        <p:cNvGrpSpPr/>
        <p:nvPr/>
      </p:nvGrpSpPr>
      <p:grpSpPr>
        <a:xfrm>
          <a:off x="0" y="0"/>
          <a:ext cx="0" cy="0"/>
          <a:chOff x="0" y="0"/>
          <a:chExt cx="0" cy="0"/>
        </a:xfrm>
      </p:grpSpPr>
      <p:pic>
        <p:nvPicPr>
          <p:cNvPr id="27" name="Google Shape;51;p13"/>
          <p:cNvPicPr/>
          <p:nvPr/>
        </p:nvPicPr>
        <p:blipFill>
          <a:blip r:embed="rId2"/>
          <a:stretch/>
        </p:blipFill>
        <p:spPr>
          <a:xfrm>
            <a:off x="7203240" y="4254840"/>
            <a:ext cx="1338480" cy="719280"/>
          </a:xfrm>
          <a:prstGeom prst="rect">
            <a:avLst/>
          </a:prstGeom>
          <a:noFill/>
          <a:ln w="0">
            <a:noFill/>
          </a:ln>
        </p:spPr>
      </p:pic>
      <p:sp>
        <p:nvSpPr>
          <p:cNvPr id="28" name="PlaceHolder 1"/>
          <p:cNvSpPr>
            <a:spLocks noGrp="1"/>
          </p:cNvSpPr>
          <p:nvPr>
            <p:ph type="dt" idx="12"/>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29" name="PlaceHolder 2"/>
          <p:cNvSpPr>
            <a:spLocks noGrp="1"/>
          </p:cNvSpPr>
          <p:nvPr>
            <p:ph type="ftr" idx="13"/>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30" name="PlaceHolder 3"/>
          <p:cNvSpPr>
            <a:spLocks noGrp="1"/>
          </p:cNvSpPr>
          <p:nvPr>
            <p:ph type="sldNum" idx="14"/>
          </p:nvPr>
        </p:nvSpPr>
        <p:spPr>
          <a:xfrm>
            <a:off x="0" y="0"/>
            <a:ext cx="2722320" cy="2041920"/>
          </a:xfrm>
          <a:prstGeom prst="rect">
            <a:avLst/>
          </a:prstGeom>
          <a:noFill/>
          <a:ln w="0">
            <a:noFill/>
          </a:ln>
        </p:spPr>
        <p:txBody>
          <a:bodyPr lIns="75960" rIns="75960" tIns="38160" bIns="38160" anchor="t">
            <a:noAutofit/>
          </a:bodyPr>
          <a:lstStyle>
            <a:lvl1pPr indent="0">
              <a:lnSpc>
                <a:spcPct val="100000"/>
              </a:lnSpc>
              <a:buNone/>
              <a:defRPr lang="en-US" sz="1500" b="0" u="none" strike="noStrike">
                <a:solidFill>
                  <a:srgbClr val="000000"/>
                </a:solidFill>
                <a:effectLst/>
                <a:uFillTx/>
                <a:latin typeface="Arial"/>
                <a:ea typeface="Arial"/>
              </a:defRPr>
            </a:lvl1pPr>
          </a:lstStyle>
          <a:p>
            <a:pPr indent="0">
              <a:lnSpc>
                <a:spcPct val="100000"/>
              </a:lnSpc>
              <a:buNone/>
            </a:pPr>
            <a:fld id="{27879ED3-AEB0-4FA8-A00C-889861D11F35}" type="slidenum">
              <a:rPr lang="en-US" sz="1500" b="0" u="none" strike="noStrike">
                <a:solidFill>
                  <a:srgbClr val="000000"/>
                </a:solidFill>
                <a:effectLst/>
                <a:uFillTx/>
                <a:latin typeface="Arial"/>
                <a:ea typeface="Arial"/>
              </a:rPr>
              <a:t>&lt;number&gt;</a:t>
            </a:fld>
            <a:endParaRPr lang="en-US" sz="1500" b="0" u="none" strike="noStrike">
              <a:solidFill>
                <a:srgbClr val="000000"/>
              </a:solidFill>
              <a:effectLst/>
              <a:uFillTx/>
              <a:latin typeface="Times New Roman"/>
            </a:endParaRPr>
          </a:p>
        </p:txBody>
      </p:sp>
      <p:sp>
        <p:nvSpPr>
          <p:cNvPr id="31" name="PlaceHolder 4"/>
          <p:cNvSpPr>
            <a:spLocks noGrp="1"/>
          </p:cNvSpPr>
          <p:nvPr>
            <p:ph type="title"/>
          </p:nvPr>
        </p:nvSpPr>
        <p:spPr>
          <a:xfrm>
            <a:off x="457200" y="205200"/>
            <a:ext cx="8229240" cy="859320"/>
          </a:xfrm>
          <a:prstGeom prst="rect">
            <a:avLst/>
          </a:prstGeom>
          <a:noFill/>
          <a:ln w="0">
            <a:noFill/>
          </a:ln>
        </p:spPr>
        <p:txBody>
          <a:bodyPr lIns="0" rIns="0" tIns="0" bIns="0" anchor="ctr">
            <a:noAutofit/>
          </a:bodyPr>
          <a:p>
            <a:pPr indent="0">
              <a:buNone/>
            </a:pPr>
            <a:r>
              <a:rPr lang="en-US" sz="1400" b="0" u="none" strike="noStrike">
                <a:solidFill>
                  <a:srgbClr val="000000"/>
                </a:solidFill>
                <a:effectLst/>
                <a:uFillTx/>
                <a:latin typeface="Arial"/>
              </a:rPr>
              <a:t>Click to edit the title text format</a:t>
            </a:r>
            <a:endParaRPr lang="en-US" sz="1400" b="0" u="none" strike="noStrike">
              <a:solidFill>
                <a:srgbClr val="000000"/>
              </a:solidFill>
              <a:effectLst/>
              <a:uFillTx/>
              <a:latin typeface="Arial"/>
            </a:endParaRPr>
          </a:p>
        </p:txBody>
      </p:sp>
      <p:sp>
        <p:nvSpPr>
          <p:cNvPr id="32" name="PlaceHolder 5"/>
          <p:cNvSpPr>
            <a:spLocks noGrp="1"/>
          </p:cNvSpPr>
          <p:nvPr>
            <p:ph type="body"/>
          </p:nvPr>
        </p:nvSpPr>
        <p:spPr>
          <a:xfrm>
            <a:off x="457200" y="1204200"/>
            <a:ext cx="8229240" cy="2537640"/>
          </a:xfrm>
          <a:prstGeom prst="rect">
            <a:avLst/>
          </a:prstGeom>
          <a:noFill/>
          <a:ln w="0">
            <a:noFill/>
          </a:ln>
        </p:spPr>
        <p:txBody>
          <a:bodyPr lIns="0" rIns="0" tIns="0" bIns="0" anchor="t">
            <a:spAutoFit/>
          </a:bodyPr>
          <a:p>
            <a:pPr marL="432000" indent="-324000">
              <a:spcAft>
                <a:spcPts val="1417"/>
              </a:spcAft>
              <a:buClr>
                <a:srgbClr val="000000"/>
              </a:buClr>
              <a:buSzPct val="45000"/>
              <a:buFont typeface="Wingdings" charset="2"/>
              <a:buChar char=""/>
            </a:pPr>
            <a:r>
              <a:rPr lang="en-US" sz="1400" b="0" u="none" strike="noStrike">
                <a:solidFill>
                  <a:srgbClr val="000000"/>
                </a:solidFill>
                <a:effectLst/>
                <a:uFillTx/>
                <a:latin typeface="Arial"/>
              </a:rPr>
              <a:t>Click to edit the outline text format</a:t>
            </a:r>
            <a:endParaRPr lang="en-US" sz="1400" b="0" u="none" strike="noStrike">
              <a:solidFill>
                <a:srgbClr val="000000"/>
              </a:solidFill>
              <a:effectLst/>
              <a:uFillTx/>
              <a:latin typeface="Arial"/>
            </a:endParaRPr>
          </a:p>
          <a:p>
            <a:pPr marL="864000" lvl="1" indent="-324000">
              <a:spcAft>
                <a:spcPts val="1134"/>
              </a:spcAft>
              <a:buClr>
                <a:srgbClr val="000000"/>
              </a:buClr>
              <a:buSzPct val="75000"/>
              <a:buFont typeface="Symbol" charset="2"/>
              <a:buChar char=""/>
            </a:pPr>
            <a:r>
              <a:rPr lang="en-US" sz="1400" b="0" u="none" strike="noStrike">
                <a:solidFill>
                  <a:srgbClr val="000000"/>
                </a:solidFill>
                <a:effectLst/>
                <a:uFillTx/>
                <a:latin typeface="Arial"/>
              </a:rPr>
              <a:t>Second Outline Level</a:t>
            </a:r>
            <a:endParaRPr lang="en-US" sz="1400" b="0" u="none" strike="noStrike">
              <a:solidFill>
                <a:srgbClr val="000000"/>
              </a:solidFill>
              <a:effectLst/>
              <a:uFillTx/>
              <a:latin typeface="Arial"/>
            </a:endParaRPr>
          </a:p>
          <a:p>
            <a:pPr marL="1296000" lvl="2" indent="-288000">
              <a:spcAft>
                <a:spcPts val="850"/>
              </a:spcAft>
              <a:buClr>
                <a:srgbClr val="000000"/>
              </a:buClr>
              <a:buSzPct val="45000"/>
              <a:buFont typeface="Wingdings" charset="2"/>
              <a:buChar char=""/>
            </a:pPr>
            <a:r>
              <a:rPr lang="en-US" sz="1400" b="0" u="none" strike="noStrike">
                <a:solidFill>
                  <a:srgbClr val="000000"/>
                </a:solidFill>
                <a:effectLst/>
                <a:uFillTx/>
                <a:latin typeface="Arial"/>
              </a:rPr>
              <a:t>Third Outline Level</a:t>
            </a:r>
            <a:endParaRPr lang="en-US" sz="1400" b="0" u="none" strike="noStrike">
              <a:solidFill>
                <a:srgbClr val="000000"/>
              </a:solidFill>
              <a:effectLst/>
              <a:uFillTx/>
              <a:latin typeface="Arial"/>
            </a:endParaRPr>
          </a:p>
          <a:p>
            <a:pPr marL="1728000" lvl="3" indent="-216000">
              <a:spcAft>
                <a:spcPts val="567"/>
              </a:spcAft>
              <a:buClr>
                <a:srgbClr val="000000"/>
              </a:buClr>
              <a:buSzPct val="75000"/>
              <a:buFont typeface="Symbol" charset="2"/>
              <a:buChar char=""/>
            </a:pPr>
            <a:r>
              <a:rPr lang="en-US" sz="1400" b="0" u="none" strike="noStrike">
                <a:solidFill>
                  <a:srgbClr val="000000"/>
                </a:solidFill>
                <a:effectLst/>
                <a:uFillTx/>
                <a:latin typeface="Arial"/>
              </a:rPr>
              <a:t>Fourth Outline Level</a:t>
            </a:r>
            <a:endParaRPr lang="en-US" sz="1400" b="0" u="none" strike="noStrike">
              <a:solidFill>
                <a:srgbClr val="000000"/>
              </a:solidFill>
              <a:effectLst/>
              <a:uFillTx/>
              <a:latin typeface="Arial"/>
            </a:endParaRPr>
          </a:p>
          <a:p>
            <a:pPr marL="2160000" lvl="4"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Fifth Outline Level</a:t>
            </a:r>
            <a:endParaRPr lang="en-US" sz="2000" b="0" u="none" strike="noStrike">
              <a:solidFill>
                <a:srgbClr val="000000"/>
              </a:solidFill>
              <a:effectLst/>
              <a:uFillTx/>
              <a:latin typeface="Arial"/>
            </a:endParaRPr>
          </a:p>
          <a:p>
            <a:pPr marL="2592000" lvl="5"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Sixth Outline Level</a:t>
            </a:r>
            <a:endParaRPr lang="en-US" sz="2000" b="0" u="none" strike="noStrike">
              <a:solidFill>
                <a:srgbClr val="000000"/>
              </a:solidFill>
              <a:effectLst/>
              <a:uFillTx/>
              <a:latin typeface="Arial"/>
            </a:endParaRPr>
          </a:p>
          <a:p>
            <a:pPr marL="3024000" lvl="6" indent="-216000">
              <a:spcAft>
                <a:spcPts val="283"/>
              </a:spcAft>
              <a:buClr>
                <a:srgbClr val="000000"/>
              </a:buClr>
              <a:buSzPct val="45000"/>
              <a:buFont typeface="Wingdings" charset="2"/>
              <a:buChar char=""/>
            </a:pPr>
            <a:r>
              <a:rPr lang="en-US" sz="2000" b="0" u="none" strike="noStrike">
                <a:solidFill>
                  <a:srgbClr val="000000"/>
                </a:solidFill>
                <a:effectLst/>
                <a:uFillTx/>
                <a:latin typeface="Arial"/>
              </a:rPr>
              <a:t>Seventh Outline Level</a:t>
            </a:r>
            <a:endParaRPr lang="en-US" sz="2000" b="0" u="none" strike="noStrike">
              <a:solidFill>
                <a:srgbClr val="000000"/>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
    <p:bg>
      <p:bgPr>
        <a:solidFill>
          <a:srgbClr val="ffffff"/>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672840" y="79920"/>
            <a:ext cx="7806600" cy="855360"/>
          </a:xfrm>
          <a:prstGeom prst="rect">
            <a:avLst/>
          </a:prstGeom>
          <a:noFill/>
          <a:ln w="0">
            <a:noFill/>
          </a:ln>
        </p:spPr>
        <p:txBody>
          <a:bodyPr lIns="74880" rIns="74880" tIns="37440" bIns="37440" anchor="t">
            <a:noAutofit/>
          </a:bodyPr>
          <a:p>
            <a:pPr indent="0">
              <a:lnSpc>
                <a:spcPct val="100000"/>
              </a:lnSpc>
              <a:buNone/>
            </a:pPr>
            <a:r>
              <a:rPr lang="en-US" sz="1400" b="0" u="none" strike="noStrike">
                <a:solidFill>
                  <a:srgbClr val="000000"/>
                </a:solidFill>
                <a:effectLst/>
                <a:uFillTx/>
                <a:latin typeface="Arial"/>
                <a:ea typeface="Arial"/>
              </a:rPr>
              <a:t>Click to edit the title text format</a:t>
            </a:r>
            <a:endParaRPr lang="en-US" sz="1400" b="0" u="none" strike="noStrike">
              <a:solidFill>
                <a:srgbClr val="000000"/>
              </a:solidFill>
              <a:effectLst/>
              <a:uFillTx/>
              <a:latin typeface="Arial"/>
            </a:endParaRPr>
          </a:p>
        </p:txBody>
      </p:sp>
      <p:sp>
        <p:nvSpPr>
          <p:cNvPr id="46" name="PlaceHolder 2"/>
          <p:cNvSpPr>
            <a:spLocks noGrp="1"/>
          </p:cNvSpPr>
          <p:nvPr>
            <p:ph type="body"/>
          </p:nvPr>
        </p:nvSpPr>
        <p:spPr>
          <a:xfrm>
            <a:off x="988200" y="1513800"/>
            <a:ext cx="7688520" cy="3238200"/>
          </a:xfrm>
          <a:prstGeom prst="rect">
            <a:avLst/>
          </a:prstGeom>
          <a:noFill/>
          <a:ln w="0">
            <a:noFill/>
          </a:ln>
        </p:spPr>
        <p:txBody>
          <a:bodyPr lIns="74880" rIns="74880" tIns="37440" bIns="37440" anchor="t">
            <a:noAutofit/>
          </a:bodyPr>
          <a:p>
            <a:pPr marL="457200"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Click to edit the outline text format</a:t>
            </a:r>
            <a:endParaRPr lang="en-US" sz="1400" b="0" u="none" strike="noStrike">
              <a:solidFill>
                <a:srgbClr val="000000"/>
              </a:solidFill>
              <a:effectLst/>
              <a:uFillTx/>
              <a:latin typeface="Arial"/>
            </a:endParaRPr>
          </a:p>
          <a:p>
            <a:pPr marL="457200" lvl="1" indent="-228240">
              <a:lnSpc>
                <a:spcPct val="100000"/>
              </a:lnSpc>
              <a:buClr>
                <a:srgbClr val="000000"/>
              </a:buClr>
              <a:buSzPct val="75000"/>
              <a:buFont typeface="Symbol" charset="2"/>
              <a:buChar char=""/>
            </a:pPr>
            <a:r>
              <a:rPr lang="en-US" sz="1400" b="0" u="none" strike="noStrike">
                <a:solidFill>
                  <a:srgbClr val="000000"/>
                </a:solidFill>
                <a:effectLst/>
                <a:uFillTx/>
                <a:latin typeface="Arial"/>
                <a:ea typeface="Arial"/>
              </a:rPr>
              <a:t>Second Outline Level</a:t>
            </a:r>
            <a:endParaRPr lang="en-US" sz="1400" b="0" u="none" strike="noStrike">
              <a:solidFill>
                <a:srgbClr val="000000"/>
              </a:solidFill>
              <a:effectLst/>
              <a:uFillTx/>
              <a:latin typeface="Arial"/>
            </a:endParaRPr>
          </a:p>
          <a:p>
            <a:pPr marL="457200" lvl="2"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Third Outline Level</a:t>
            </a:r>
            <a:endParaRPr lang="en-US" sz="1400" b="0" u="none" strike="noStrike">
              <a:solidFill>
                <a:srgbClr val="000000"/>
              </a:solidFill>
              <a:effectLst/>
              <a:uFillTx/>
              <a:latin typeface="Arial"/>
            </a:endParaRPr>
          </a:p>
          <a:p>
            <a:pPr marL="457200" lvl="3" indent="-228240">
              <a:lnSpc>
                <a:spcPct val="100000"/>
              </a:lnSpc>
              <a:buClr>
                <a:srgbClr val="000000"/>
              </a:buClr>
              <a:buSzPct val="75000"/>
              <a:buFont typeface="Symbol" charset="2"/>
              <a:buChar char=""/>
            </a:pPr>
            <a:r>
              <a:rPr lang="en-US" sz="1400" b="0" u="none" strike="noStrike">
                <a:solidFill>
                  <a:srgbClr val="000000"/>
                </a:solidFill>
                <a:effectLst/>
                <a:uFillTx/>
                <a:latin typeface="Arial"/>
                <a:ea typeface="Arial"/>
              </a:rPr>
              <a:t>Fourth Outline Level</a:t>
            </a:r>
            <a:endParaRPr lang="en-US" sz="1400" b="0" u="none" strike="noStrike">
              <a:solidFill>
                <a:srgbClr val="000000"/>
              </a:solidFill>
              <a:effectLst/>
              <a:uFillTx/>
              <a:latin typeface="Arial"/>
            </a:endParaRPr>
          </a:p>
          <a:p>
            <a:pPr marL="457200" lvl="4"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Fifth Outline Level</a:t>
            </a:r>
            <a:endParaRPr lang="en-US" sz="1400" b="0" u="none" strike="noStrike">
              <a:solidFill>
                <a:srgbClr val="000000"/>
              </a:solidFill>
              <a:effectLst/>
              <a:uFillTx/>
              <a:latin typeface="Arial"/>
            </a:endParaRPr>
          </a:p>
          <a:p>
            <a:pPr marL="457200" lvl="5"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Sixth Outline Level</a:t>
            </a:r>
            <a:endParaRPr lang="en-US" sz="1400" b="0" u="none" strike="noStrike">
              <a:solidFill>
                <a:srgbClr val="000000"/>
              </a:solidFill>
              <a:effectLst/>
              <a:uFillTx/>
              <a:latin typeface="Arial"/>
            </a:endParaRPr>
          </a:p>
          <a:p>
            <a:pPr marL="457200" lvl="6"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Seventh Outline Level</a:t>
            </a:r>
            <a:endParaRPr lang="en-US" sz="1400" b="0" u="none" strike="noStrike">
              <a:solidFill>
                <a:srgbClr val="000000"/>
              </a:solidFill>
              <a:effectLst/>
              <a:uFillTx/>
              <a:latin typeface="Arial"/>
            </a:endParaRPr>
          </a:p>
          <a:p>
            <a:pPr marL="457200" lvl="7"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Eighth Outline Level</a:t>
            </a:r>
            <a:endParaRPr lang="en-US" sz="1400" b="0" u="none" strike="noStrike">
              <a:solidFill>
                <a:srgbClr val="000000"/>
              </a:solidFill>
              <a:effectLst/>
              <a:uFillTx/>
              <a:latin typeface="Arial"/>
            </a:endParaRPr>
          </a:p>
          <a:p>
            <a:pPr marL="457200" lvl="8"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Ninth Outline Level</a:t>
            </a:r>
            <a:endParaRPr lang="en-US" sz="1400" b="0" u="none" strike="noStrike">
              <a:solidFill>
                <a:srgbClr val="000000"/>
              </a:solidFill>
              <a:effectLst/>
              <a:uFillTx/>
              <a:latin typeface="Arial"/>
            </a:endParaRPr>
          </a:p>
        </p:txBody>
      </p:sp>
      <p:sp>
        <p:nvSpPr>
          <p:cNvPr id="47" name="PlaceHolder 3"/>
          <p:cNvSpPr>
            <a:spLocks noGrp="1"/>
          </p:cNvSpPr>
          <p:nvPr>
            <p:ph type="dt" idx="21"/>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48" name="PlaceHolder 4"/>
          <p:cNvSpPr>
            <a:spLocks noGrp="1"/>
          </p:cNvSpPr>
          <p:nvPr>
            <p:ph type="ftr" idx="22"/>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49" name="PlaceHolder 5"/>
          <p:cNvSpPr>
            <a:spLocks noGrp="1"/>
          </p:cNvSpPr>
          <p:nvPr>
            <p:ph type="sldNum" idx="23"/>
          </p:nvPr>
        </p:nvSpPr>
        <p:spPr>
          <a:xfrm>
            <a:off x="0" y="0"/>
            <a:ext cx="2722320" cy="2041920"/>
          </a:xfrm>
          <a:prstGeom prst="rect">
            <a:avLst/>
          </a:prstGeom>
          <a:noFill/>
          <a:ln w="0">
            <a:noFill/>
          </a:ln>
        </p:spPr>
        <p:txBody>
          <a:bodyPr lIns="75960" rIns="75960" tIns="38160" bIns="38160" anchor="t">
            <a:noAutofit/>
          </a:bodyPr>
          <a:lstStyle>
            <a:lvl1pPr indent="0">
              <a:lnSpc>
                <a:spcPct val="100000"/>
              </a:lnSpc>
              <a:buNone/>
              <a:defRPr lang="en-US" sz="1500" b="0" u="none" strike="noStrike">
                <a:solidFill>
                  <a:srgbClr val="000000"/>
                </a:solidFill>
                <a:effectLst/>
                <a:uFillTx/>
                <a:latin typeface="Arial"/>
                <a:ea typeface="Arial"/>
              </a:defRPr>
            </a:lvl1pPr>
          </a:lstStyle>
          <a:p>
            <a:pPr indent="0">
              <a:lnSpc>
                <a:spcPct val="100000"/>
              </a:lnSpc>
              <a:buNone/>
            </a:pPr>
            <a:fld id="{42073002-7E8E-4788-9D7A-0EFB3831D218}" type="slidenum">
              <a:rPr lang="en-US" sz="1500" b="0" u="none" strike="noStrike">
                <a:solidFill>
                  <a:srgbClr val="000000"/>
                </a:solidFill>
                <a:effectLst/>
                <a:uFillTx/>
                <a:latin typeface="Arial"/>
                <a:ea typeface="Arial"/>
              </a:rPr>
              <a:t>&lt;number&gt;</a:t>
            </a:fld>
            <a:endParaRPr lang="en-US" sz="1500" b="0" u="none" strike="noStrike">
              <a:solidFill>
                <a:srgbClr val="000000"/>
              </a:solidFill>
              <a:effectLst/>
              <a:uFillTx/>
              <a:latin typeface="Times New Roman"/>
            </a:endParaRPr>
          </a:p>
        </p:txBody>
      </p:sp>
      <p:pic>
        <p:nvPicPr>
          <p:cNvPr id="50" name=""/>
          <p:cNvPicPr/>
          <p:nvPr/>
        </p:nvPicPr>
        <p:blipFill>
          <a:blip r:embed="rId2"/>
          <a:stretch/>
        </p:blipFill>
        <p:spPr>
          <a:xfrm>
            <a:off x="7773120" y="4023720"/>
            <a:ext cx="952200" cy="951120"/>
          </a:xfrm>
          <a:prstGeom prst="rect">
            <a:avLst/>
          </a:prstGeom>
          <a:noFill/>
          <a:ln w="0">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72840" y="79920"/>
            <a:ext cx="7806600" cy="855360"/>
          </a:xfrm>
          <a:prstGeom prst="rect">
            <a:avLst/>
          </a:prstGeom>
          <a:noFill/>
          <a:ln w="0">
            <a:noFill/>
          </a:ln>
        </p:spPr>
        <p:txBody>
          <a:bodyPr lIns="74880" rIns="74880" tIns="37440" bIns="37440" anchor="t">
            <a:noAutofit/>
          </a:bodyPr>
          <a:p>
            <a:pPr indent="0">
              <a:lnSpc>
                <a:spcPct val="100000"/>
              </a:lnSpc>
              <a:buNone/>
            </a:pPr>
            <a:r>
              <a:rPr lang="en-US" sz="1400" b="0" u="none" strike="noStrike">
                <a:solidFill>
                  <a:srgbClr val="000000"/>
                </a:solidFill>
                <a:effectLst/>
                <a:uFillTx/>
                <a:latin typeface="Arial"/>
                <a:ea typeface="Arial"/>
              </a:rPr>
              <a:t>Click to edit the title text format</a:t>
            </a:r>
            <a:endParaRPr lang="en-US" sz="1400" b="0" u="none" strike="noStrike">
              <a:solidFill>
                <a:srgbClr val="000000"/>
              </a:solidFill>
              <a:effectLst/>
              <a:uFillTx/>
              <a:latin typeface="Arial"/>
            </a:endParaRPr>
          </a:p>
        </p:txBody>
      </p:sp>
      <p:sp>
        <p:nvSpPr>
          <p:cNvPr id="40" name="PlaceHolder 2"/>
          <p:cNvSpPr>
            <a:spLocks noGrp="1"/>
          </p:cNvSpPr>
          <p:nvPr>
            <p:ph type="body"/>
          </p:nvPr>
        </p:nvSpPr>
        <p:spPr>
          <a:xfrm>
            <a:off x="988200" y="1513800"/>
            <a:ext cx="7688520" cy="3238200"/>
          </a:xfrm>
          <a:prstGeom prst="rect">
            <a:avLst/>
          </a:prstGeom>
          <a:noFill/>
          <a:ln w="0">
            <a:noFill/>
          </a:ln>
        </p:spPr>
        <p:txBody>
          <a:bodyPr lIns="74880" rIns="74880" tIns="37440" bIns="37440" anchor="t">
            <a:noAutofit/>
          </a:bodyPr>
          <a:p>
            <a:pPr marL="457200"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Click to edit the outline text format</a:t>
            </a:r>
            <a:endParaRPr lang="en-US" sz="1400" b="0" u="none" strike="noStrike">
              <a:solidFill>
                <a:srgbClr val="000000"/>
              </a:solidFill>
              <a:effectLst/>
              <a:uFillTx/>
              <a:latin typeface="Arial"/>
            </a:endParaRPr>
          </a:p>
          <a:p>
            <a:pPr marL="457200" lvl="1" indent="-228240">
              <a:lnSpc>
                <a:spcPct val="100000"/>
              </a:lnSpc>
              <a:buClr>
                <a:srgbClr val="000000"/>
              </a:buClr>
              <a:buSzPct val="75000"/>
              <a:buFont typeface="Symbol" charset="2"/>
              <a:buChar char=""/>
            </a:pPr>
            <a:r>
              <a:rPr lang="en-US" sz="1400" b="0" u="none" strike="noStrike">
                <a:solidFill>
                  <a:srgbClr val="000000"/>
                </a:solidFill>
                <a:effectLst/>
                <a:uFillTx/>
                <a:latin typeface="Arial"/>
                <a:ea typeface="Arial"/>
              </a:rPr>
              <a:t>Second Outline Level</a:t>
            </a:r>
            <a:endParaRPr lang="en-US" sz="1400" b="0" u="none" strike="noStrike">
              <a:solidFill>
                <a:srgbClr val="000000"/>
              </a:solidFill>
              <a:effectLst/>
              <a:uFillTx/>
              <a:latin typeface="Arial"/>
            </a:endParaRPr>
          </a:p>
          <a:p>
            <a:pPr marL="457200" lvl="2"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Third Outline Level</a:t>
            </a:r>
            <a:endParaRPr lang="en-US" sz="1400" b="0" u="none" strike="noStrike">
              <a:solidFill>
                <a:srgbClr val="000000"/>
              </a:solidFill>
              <a:effectLst/>
              <a:uFillTx/>
              <a:latin typeface="Arial"/>
            </a:endParaRPr>
          </a:p>
          <a:p>
            <a:pPr marL="457200" lvl="3" indent="-228240">
              <a:lnSpc>
                <a:spcPct val="100000"/>
              </a:lnSpc>
              <a:buClr>
                <a:srgbClr val="000000"/>
              </a:buClr>
              <a:buSzPct val="75000"/>
              <a:buFont typeface="Symbol" charset="2"/>
              <a:buChar char=""/>
            </a:pPr>
            <a:r>
              <a:rPr lang="en-US" sz="1400" b="0" u="none" strike="noStrike">
                <a:solidFill>
                  <a:srgbClr val="000000"/>
                </a:solidFill>
                <a:effectLst/>
                <a:uFillTx/>
                <a:latin typeface="Arial"/>
                <a:ea typeface="Arial"/>
              </a:rPr>
              <a:t>Fourth Outline Level</a:t>
            </a:r>
            <a:endParaRPr lang="en-US" sz="1400" b="0" u="none" strike="noStrike">
              <a:solidFill>
                <a:srgbClr val="000000"/>
              </a:solidFill>
              <a:effectLst/>
              <a:uFillTx/>
              <a:latin typeface="Arial"/>
            </a:endParaRPr>
          </a:p>
          <a:p>
            <a:pPr marL="457200" lvl="4"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Fifth Outline Level</a:t>
            </a:r>
            <a:endParaRPr lang="en-US" sz="1400" b="0" u="none" strike="noStrike">
              <a:solidFill>
                <a:srgbClr val="000000"/>
              </a:solidFill>
              <a:effectLst/>
              <a:uFillTx/>
              <a:latin typeface="Arial"/>
            </a:endParaRPr>
          </a:p>
          <a:p>
            <a:pPr marL="457200" lvl="5"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Sixth Outline Level</a:t>
            </a:r>
            <a:endParaRPr lang="en-US" sz="1400" b="0" u="none" strike="noStrike">
              <a:solidFill>
                <a:srgbClr val="000000"/>
              </a:solidFill>
              <a:effectLst/>
              <a:uFillTx/>
              <a:latin typeface="Arial"/>
            </a:endParaRPr>
          </a:p>
          <a:p>
            <a:pPr marL="457200" lvl="6"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Seventh Outline Level</a:t>
            </a:r>
            <a:endParaRPr lang="en-US" sz="1400" b="0" u="none" strike="noStrike">
              <a:solidFill>
                <a:srgbClr val="000000"/>
              </a:solidFill>
              <a:effectLst/>
              <a:uFillTx/>
              <a:latin typeface="Arial"/>
            </a:endParaRPr>
          </a:p>
          <a:p>
            <a:pPr marL="457200" lvl="7"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Eighth Outline Level</a:t>
            </a:r>
            <a:endParaRPr lang="en-US" sz="1400" b="0" u="none" strike="noStrike">
              <a:solidFill>
                <a:srgbClr val="000000"/>
              </a:solidFill>
              <a:effectLst/>
              <a:uFillTx/>
              <a:latin typeface="Arial"/>
            </a:endParaRPr>
          </a:p>
          <a:p>
            <a:pPr marL="457200" lvl="8" indent="-228240">
              <a:lnSpc>
                <a:spcPct val="100000"/>
              </a:lnSpc>
              <a:buClr>
                <a:srgbClr val="000000"/>
              </a:buClr>
              <a:buSzPct val="45000"/>
              <a:buFont typeface="Wingdings" charset="2"/>
              <a:buChar char=""/>
            </a:pPr>
            <a:r>
              <a:rPr lang="en-US" sz="1400" b="0" u="none" strike="noStrike">
                <a:solidFill>
                  <a:srgbClr val="000000"/>
                </a:solidFill>
                <a:effectLst/>
                <a:uFillTx/>
                <a:latin typeface="Arial"/>
                <a:ea typeface="Arial"/>
              </a:rPr>
              <a:t>Ninth Outline Level</a:t>
            </a:r>
            <a:endParaRPr lang="en-US" sz="1400" b="0" u="none" strike="noStrike">
              <a:solidFill>
                <a:srgbClr val="000000"/>
              </a:solidFill>
              <a:effectLst/>
              <a:uFillTx/>
              <a:latin typeface="Arial"/>
            </a:endParaRPr>
          </a:p>
        </p:txBody>
      </p:sp>
      <p:sp>
        <p:nvSpPr>
          <p:cNvPr id="41" name="PlaceHolder 3"/>
          <p:cNvSpPr>
            <a:spLocks noGrp="1"/>
          </p:cNvSpPr>
          <p:nvPr>
            <p:ph type="dt" idx="18"/>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42" name="PlaceHolder 4"/>
          <p:cNvSpPr>
            <a:spLocks noGrp="1"/>
          </p:cNvSpPr>
          <p:nvPr>
            <p:ph type="ftr" idx="19"/>
          </p:nvPr>
        </p:nvSpPr>
        <p:spPr>
          <a:xfrm>
            <a:off x="0" y="0"/>
            <a:ext cx="2722320" cy="2041920"/>
          </a:xfrm>
          <a:prstGeom prst="rect">
            <a:avLst/>
          </a:prstGeom>
          <a:noFill/>
          <a:ln w="0">
            <a:noFill/>
          </a:ln>
        </p:spPr>
        <p:txBody>
          <a:bodyPr lIns="75960" rIns="75960" tIns="38160" bIns="38160" anchor="t">
            <a:noAutofit/>
          </a:bodyPr>
          <a:p>
            <a:pPr indent="0">
              <a:buNone/>
            </a:pPr>
            <a:endParaRPr lang="en-US" sz="1800" b="0" u="none" strike="noStrike">
              <a:solidFill>
                <a:srgbClr val="000000"/>
              </a:solidFill>
              <a:effectLst/>
              <a:uFillTx/>
              <a:latin typeface="Times New Roman"/>
            </a:endParaRPr>
          </a:p>
        </p:txBody>
      </p:sp>
      <p:sp>
        <p:nvSpPr>
          <p:cNvPr id="43" name="PlaceHolder 5"/>
          <p:cNvSpPr>
            <a:spLocks noGrp="1"/>
          </p:cNvSpPr>
          <p:nvPr>
            <p:ph type="sldNum" idx="20"/>
          </p:nvPr>
        </p:nvSpPr>
        <p:spPr>
          <a:xfrm>
            <a:off x="0" y="0"/>
            <a:ext cx="2722320" cy="2041920"/>
          </a:xfrm>
          <a:prstGeom prst="rect">
            <a:avLst/>
          </a:prstGeom>
          <a:noFill/>
          <a:ln w="0">
            <a:noFill/>
          </a:ln>
        </p:spPr>
        <p:txBody>
          <a:bodyPr lIns="75960" rIns="75960" tIns="38160" bIns="38160" anchor="t">
            <a:noAutofit/>
          </a:bodyPr>
          <a:lstStyle>
            <a:lvl1pPr indent="0">
              <a:lnSpc>
                <a:spcPct val="100000"/>
              </a:lnSpc>
              <a:buNone/>
              <a:defRPr lang="en-US" sz="1500" b="0" u="none" strike="noStrike">
                <a:solidFill>
                  <a:srgbClr val="000000"/>
                </a:solidFill>
                <a:effectLst/>
                <a:uFillTx/>
                <a:latin typeface="Arial"/>
                <a:ea typeface="Arial"/>
              </a:defRPr>
            </a:lvl1pPr>
          </a:lstStyle>
          <a:p>
            <a:pPr indent="0">
              <a:lnSpc>
                <a:spcPct val="100000"/>
              </a:lnSpc>
              <a:buNone/>
            </a:pPr>
            <a:fld id="{19D66DBE-6D7B-4343-B5B8-CDF11AFBD427}" type="slidenum">
              <a:rPr lang="en-US" sz="1500" b="0" u="none" strike="noStrike">
                <a:solidFill>
                  <a:srgbClr val="000000"/>
                </a:solidFill>
                <a:effectLst/>
                <a:uFillTx/>
                <a:latin typeface="Arial"/>
                <a:ea typeface="Arial"/>
              </a:rPr>
              <a:t>&lt;number&gt;</a:t>
            </a:fld>
            <a:endParaRPr lang="en-US" sz="1500" b="0" u="none" strike="noStrike">
              <a:solidFill>
                <a:srgbClr val="000000"/>
              </a:solidFill>
              <a:effectLst/>
              <a:uFillTx/>
              <a:latin typeface="Times New Roman"/>
            </a:endParaRPr>
          </a:p>
        </p:txBody>
      </p:sp>
      <p:pic>
        <p:nvPicPr>
          <p:cNvPr id="44" name=""/>
          <p:cNvPicPr/>
          <p:nvPr/>
        </p:nvPicPr>
        <p:blipFill>
          <a:blip r:embed="rId2"/>
          <a:stretch/>
        </p:blipFill>
        <p:spPr>
          <a:xfrm>
            <a:off x="7773120" y="4023720"/>
            <a:ext cx="952200" cy="951120"/>
          </a:xfrm>
          <a:prstGeom prst="rect">
            <a:avLst/>
          </a:prstGeom>
          <a:noFill/>
          <a:ln w="0">
            <a:noFill/>
          </a:ln>
        </p:spPr>
      </p:pic>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audio" Target="file:///C:/Users/Lord/Downloads/Track 4 - A uplifting inspiring song, with patriotic style, for a movement.wav" TargetMode="External"/><Relationship Id="rId3" Type="http://schemas.microsoft.com/office/2007/relationships/media" Target="file:///C:/Users/Lord/Downloads/Track 4 - A uplifting inspiring song, with patriotic style, for a movement.wav" TargetMode="External"/><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audio" Target="file:///C:/Users/Lord/Documents/bedrock%20theory%20audio/bedrock%20project%20slide%209.mp3" TargetMode="External"/><Relationship Id="rId2" Type="http://schemas.microsoft.com/office/2007/relationships/media" Target="file:///C:/Users/Lord/Documents/bedrock%20theory%20audio/bedrock%20project%20slide%209.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11.xml.rels><?xml version="1.0" encoding="UTF-8"?>
<Relationships xmlns="http://schemas.openxmlformats.org/package/2006/relationships"><Relationship Id="rId1" Type="http://schemas.openxmlformats.org/officeDocument/2006/relationships/hyperlink" Target="http:/www.cbpp.org/files/11-15-11sfp.pdf" TargetMode="External"/><Relationship Id="rId2" Type="http://schemas.openxmlformats.org/officeDocument/2006/relationships/audio" Target="file:///C:/Users/Lord/Documents/bedrock%20theory%20audio/bedrock%20project%20slide%2010.mp3" TargetMode="External"/><Relationship Id="rId3" Type="http://schemas.microsoft.com/office/2007/relationships/media" Target="file:///C:/Users/Lord/Documents/bedrock%20theory%20audio/bedrock%20project%20slide%2010.mp3" TargetMode="External"/><Relationship Id="rId4" Type="http://schemas.openxmlformats.org/officeDocument/2006/relationships/image" Target="../media/image2.png"/><Relationship Id="rId5" Type="http://schemas.openxmlformats.org/officeDocument/2006/relationships/slideLayout" Target="../slideLayouts/slideLayout9.xml"/>
</Relationships>
</file>

<file path=ppt/slides/_rels/slide12.xml.rels><?xml version="1.0" encoding="UTF-8"?>
<Relationships xmlns="http://schemas.openxmlformats.org/package/2006/relationships"><Relationship Id="rId1" Type="http://schemas.openxmlformats.org/officeDocument/2006/relationships/audio" Target="file:///C:/Users/Lord/Documents/bedrock%20theory%20audio/bedrock%20project%20slide%2011.mp3" TargetMode="External"/><Relationship Id="rId2" Type="http://schemas.microsoft.com/office/2007/relationships/media" Target="file:///C:/Users/Lord/Documents/bedrock%20theory%20audio/bedrock%20project%20slide%2011.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13.xml.rels><?xml version="1.0" encoding="UTF-8"?>
<Relationships xmlns="http://schemas.openxmlformats.org/package/2006/relationships"><Relationship Id="rId1" Type="http://schemas.openxmlformats.org/officeDocument/2006/relationships/audio" Target="file:///C:/Users/Lord/Documents/bedrock%20theory%20audio/bedrock%20project%20slide%2012.mp3" TargetMode="External"/><Relationship Id="rId2" Type="http://schemas.microsoft.com/office/2007/relationships/media" Target="file:///C:/Users/Lord/Documents/bedrock%20theory%20audio/bedrock%20project%20slide%2012.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14.xml.rels><?xml version="1.0" encoding="UTF-8"?>
<Relationships xmlns="http://schemas.openxmlformats.org/package/2006/relationships"><Relationship Id="rId1" Type="http://schemas.openxmlformats.org/officeDocument/2006/relationships/audio" Target="file:///C:/Users/Lord/Documents/bedrock%20theory%20audio/bedrock%20project%20slide%2013.mp3" TargetMode="External"/><Relationship Id="rId2" Type="http://schemas.microsoft.com/office/2007/relationships/media" Target="file:///C:/Users/Lord/Documents/bedrock%20theory%20audio/bedrock%20project%20slide%2013.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15.xml.rels><?xml version="1.0" encoding="UTF-8"?>
<Relationships xmlns="http://schemas.openxmlformats.org/package/2006/relationships"><Relationship Id="rId1" Type="http://schemas.openxmlformats.org/officeDocument/2006/relationships/audio" Target="file:///C:/Users/Lord/Documents/bedrock%20theory%20audio/bedrock%20project%20slide%2014.mp3" TargetMode="External"/><Relationship Id="rId2" Type="http://schemas.microsoft.com/office/2007/relationships/media" Target="file:///C:/Users/Lord/Documents/bedrock%20theory%20audio/bedrock%20project%20slide%2014.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16.xml.rels><?xml version="1.0" encoding="UTF-8"?>
<Relationships xmlns="http://schemas.openxmlformats.org/package/2006/relationships"><Relationship Id="rId1" Type="http://schemas.openxmlformats.org/officeDocument/2006/relationships/audio" Target="file:///C:/Users/Lord/Documents/bedrock%20theory%20audio/bedrock%20project%20slide%2015.mp3" TargetMode="External"/><Relationship Id="rId2" Type="http://schemas.microsoft.com/office/2007/relationships/media" Target="file:///C:/Users/Lord/Documents/bedrock%20theory%20audio/bedrock%20project%20slide%2015.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17.xml.rels><?xml version="1.0" encoding="UTF-8"?>
<Relationships xmlns="http://schemas.openxmlformats.org/package/2006/relationships"><Relationship Id="rId1" Type="http://schemas.openxmlformats.org/officeDocument/2006/relationships/audio" Target="file:///C:/Users/Lord/Documents/bedrock theory audio/bedrock project slide 16.mp3" TargetMode="External"/><Relationship Id="rId2" Type="http://schemas.microsoft.com/office/2007/relationships/media" Target="file:///C:/Users/Lord/Documents/bedrock theory audio/bedrock project slide 16.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18.xml.rels><?xml version="1.0" encoding="UTF-8"?>
<Relationships xmlns="http://schemas.openxmlformats.org/package/2006/relationships"><Relationship Id="rId1" Type="http://schemas.openxmlformats.org/officeDocument/2006/relationships/audio" Target="file:///C:/Users/Lord/Documents/bedrock%20theory%20audio/bedrock%20project%20slide%2017.mp3" TargetMode="External"/><Relationship Id="rId2" Type="http://schemas.microsoft.com/office/2007/relationships/media" Target="file:///C:/Users/Lord/Documents/bedrock%20theory%20audio/bedrock%20project%20slide%2017.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19.xml.rels><?xml version="1.0" encoding="UTF-8"?>
<Relationships xmlns="http://schemas.openxmlformats.org/package/2006/relationships"><Relationship Id="rId1" Type="http://schemas.openxmlformats.org/officeDocument/2006/relationships/audio" Target="file:///C:/Users/Lord/Documents/bedrock%20theory%20audio/bedrock%20project%20slide%2018.mp3" TargetMode="External"/><Relationship Id="rId2" Type="http://schemas.microsoft.com/office/2007/relationships/media" Target="file:///C:/Users/Lord/Documents/bedrock%20theory%20audio/bedrock%20project%20slide%2018.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6.png"/><Relationship Id="rId3" Type="http://schemas.openxmlformats.org/officeDocument/2006/relationships/image" Target="../media/image6.png"/><Relationship Id="rId4" Type="http://schemas.openxmlformats.org/officeDocument/2006/relationships/image" Target="../media/image6.png"/><Relationship Id="rId5" Type="http://schemas.openxmlformats.org/officeDocument/2006/relationships/image" Target="../media/image6.png"/><Relationship Id="rId6" Type="http://schemas.openxmlformats.org/officeDocument/2006/relationships/image" Target="../media/image6.png"/><Relationship Id="rId7" Type="http://schemas.openxmlformats.org/officeDocument/2006/relationships/image" Target="../media/image6.png"/><Relationship Id="rId8" Type="http://schemas.openxmlformats.org/officeDocument/2006/relationships/image" Target="../media/image6.png"/><Relationship Id="rId9" Type="http://schemas.openxmlformats.org/officeDocument/2006/relationships/image" Target="../media/image6.png"/><Relationship Id="rId10" Type="http://schemas.openxmlformats.org/officeDocument/2006/relationships/audio" Target="file:///C:/Users/Lord/Documents/bedrock%20theory%20audio/bedrock%20project%20slide1.mp3" TargetMode="External"/><Relationship Id="rId11" Type="http://schemas.microsoft.com/office/2007/relationships/media" Target="file:///C:/Users/Lord/Documents/bedrock%20theory%20audio/bedrock%20project%20slide1.mp3" TargetMode="External"/><Relationship Id="rId12" Type="http://schemas.openxmlformats.org/officeDocument/2006/relationships/image" Target="../media/image2.png"/><Relationship Id="rId13"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audio" Target="file:///C:/Users/Lord/Documents/bedrock theory audio/bedrock project slide 18.mp3" TargetMode="External"/><Relationship Id="rId2" Type="http://schemas.microsoft.com/office/2007/relationships/media" Target="file:///C:/Users/Lord/Documents/bedrock theory audio/bedrock project slide 18.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21.xml.rels><?xml version="1.0" encoding="UTF-8"?>
<Relationships xmlns="http://schemas.openxmlformats.org/package/2006/relationships"><Relationship Id="rId1" Type="http://schemas.openxmlformats.org/officeDocument/2006/relationships/audio" Target="file:///C:/Users/Lord/Documents/bedrock theory audio/bedrock project slide 19.mp3" TargetMode="External"/><Relationship Id="rId2" Type="http://schemas.microsoft.com/office/2007/relationships/media" Target="file:///C:/Users/Lord/Documents/bedrock theory audio/bedrock project slide 19.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2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audio" Target="file:///C:/Users/Lord/Documents/bedrock theory audio/bedrock project slide 20.mp3" TargetMode="External"/><Relationship Id="rId3" Type="http://schemas.microsoft.com/office/2007/relationships/media" Target="file:///C:/Users/Lord/Documents/bedrock theory audio/bedrock project slide 20.mp3" TargetMode="External"/><Relationship Id="rId4" Type="http://schemas.openxmlformats.org/officeDocument/2006/relationships/image" Target="../media/image2.png"/><Relationship Id="rId5" Type="http://schemas.openxmlformats.org/officeDocument/2006/relationships/slideLayout" Target="../slideLayouts/slideLayout9.xml"/>
</Relationships>
</file>

<file path=ppt/slides/_rels/slide23.xml.rels><?xml version="1.0" encoding="UTF-8"?>
<Relationships xmlns="http://schemas.openxmlformats.org/package/2006/relationships"><Relationship Id="rId1" Type="http://schemas.openxmlformats.org/officeDocument/2006/relationships/audio" Target="file:///C:/Users/Lord/Documents/bedrock theory audio/bedrock project slide 21.mp3" TargetMode="External"/><Relationship Id="rId2" Type="http://schemas.microsoft.com/office/2007/relationships/media" Target="file:///C:/Users/Lord/Documents/bedrock theory audio/bedrock project slide 21.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24.xml.rels><?xml version="1.0" encoding="UTF-8"?>
<Relationships xmlns="http://schemas.openxmlformats.org/package/2006/relationships"><Relationship Id="rId1" Type="http://schemas.openxmlformats.org/officeDocument/2006/relationships/hyperlink" Target="https:/secure.actblue.com/donate/the-otter-fund---unlimited-1" TargetMode="Externa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slideLayout" Target="../slideLayouts/slideLayout9.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hyperlink" Target="https:/secure.actblue.com/donate/the-otter-fund---unlimited-1" TargetMode="External"/><Relationship Id="rId3" Type="http://schemas.openxmlformats.org/officeDocument/2006/relationships/audio" Target="file:///C:/Users/Lord/Downloads/Track 4 - A uplifting inspiring song, with patriotic style, for a movement.wav" TargetMode="External"/><Relationship Id="rId4" Type="http://schemas.microsoft.com/office/2007/relationships/media" Target="file:///C:/Users/Lord/Downloads/Track 4 - A uplifting inspiring song, with patriotic style, for a movement.wav" TargetMode="External"/><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slideLayout" Target="../slideLayouts/slideLayout9.xml"/>
</Relationships>
</file>

<file path=ppt/slides/_rels/slide2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hyperlink" Target="https:/secure.actblue.com/donate/the-otter-fund---unlimited-1" TargetMode="External"/><Relationship Id="rId3" Type="http://schemas.openxmlformats.org/officeDocument/2006/relationships/audio" Target="file:///C:/Users/Lord/Downloads/Track%204%20-%20A%20uplifting%20inspiring%20song,%20with%20patriotic%20style,%20for%20a%20movement.wav" TargetMode="External"/><Relationship Id="rId4" Type="http://schemas.microsoft.com/office/2007/relationships/media" Target="file:///C:/Users/Lord/Downloads/Track%204%20-%20A%20uplifting%20inspiring%20song,%20with%20patriotic%20style,%20for%20a%20movement.wav" TargetMode="External"/><Relationship Id="rId5" Type="http://schemas.openxmlformats.org/officeDocument/2006/relationships/image" Target="../media/image2.png"/><Relationship Id="rId6" Type="http://schemas.openxmlformats.org/officeDocument/2006/relationships/slideLayout" Target="../slideLayouts/slideLayout9.xml"/>
</Relationships>
</file>

<file path=ppt/slides/_rels/slide2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hyperlink" Target="https:/secure.actblue.com/donate/the-otter-fund---unlimited-1" TargetMode="External"/><Relationship Id="rId3" Type="http://schemas.openxmlformats.org/officeDocument/2006/relationships/image" Target="../media/image7.png"/><Relationship Id="rId4" Type="http://schemas.openxmlformats.org/officeDocument/2006/relationships/slideLayout" Target="../slideLayouts/slideLayout9.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
</Relationships>
</file>

<file path=ppt/slides/_rels/slide5.xml.rels><?xml version="1.0" encoding="UTF-8"?>
<Relationships xmlns="http://schemas.openxmlformats.org/package/2006/relationships"><Relationship Id="rId1" Type="http://schemas.openxmlformats.org/officeDocument/2006/relationships/audio" Target="file:///C:/Users/Lord/Documents/bedrock%20theory%20audio/bedrock%20project%20slide%202.mp3" TargetMode="External"/><Relationship Id="rId2" Type="http://schemas.microsoft.com/office/2007/relationships/media" Target="file:///C:/Users/Lord/Documents/bedrock%20theory%20audio/bedrock%20project%20slide%202.mp3" TargetMode="External"/><Relationship Id="rId3" Type="http://schemas.openxmlformats.org/officeDocument/2006/relationships/image" Target="../media/image2.png"/><Relationship Id="rId4" Type="http://schemas.openxmlformats.org/officeDocument/2006/relationships/slideLayout" Target="../slideLayouts/slideLayout8.xml"/>
</Relationships>
</file>

<file path=ppt/slides/_rels/slide6.xml.rels><?xml version="1.0" encoding="UTF-8"?>
<Relationships xmlns="http://schemas.openxmlformats.org/package/2006/relationships"><Relationship Id="rId1" Type="http://schemas.openxmlformats.org/officeDocument/2006/relationships/audio" Target="file:///C:/Users/Lord/Documents/bedrock%20theory%20audio/bedrock%20project%20slide%205.mp3" TargetMode="External"/><Relationship Id="rId2" Type="http://schemas.microsoft.com/office/2007/relationships/media" Target="file:///C:/Users/Lord/Documents/bedrock%20theory%20audio/bedrock%20project%20slide%205.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7.xml.rels><?xml version="1.0" encoding="UTF-8"?>
<Relationships xmlns="http://schemas.openxmlformats.org/package/2006/relationships"><Relationship Id="rId1" Type="http://schemas.openxmlformats.org/officeDocument/2006/relationships/audio" Target="file:///C:/Users/Lord/Documents/bedrock%20theory%20audio/bedrock%20project%20slide%206.mp3" TargetMode="External"/><Relationship Id="rId2" Type="http://schemas.microsoft.com/office/2007/relationships/media" Target="file:///C:/Users/Lord/Documents/bedrock%20theory%20audio/bedrock%20project%20slide%206.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8.xml.rels><?xml version="1.0" encoding="UTF-8"?>
<Relationships xmlns="http://schemas.openxmlformats.org/package/2006/relationships"><Relationship Id="rId1" Type="http://schemas.openxmlformats.org/officeDocument/2006/relationships/audio" Target="file:///C:/Users/Lord/Documents/bedrock%20theory%20audio/bedrock%20project%20slide%207.mp3" TargetMode="External"/><Relationship Id="rId2" Type="http://schemas.microsoft.com/office/2007/relationships/media" Target="file:///C:/Users/Lord/Documents/bedrock%20theory%20audio/bedrock%20project%20slide%207.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_rels/slide9.xml.rels><?xml version="1.0" encoding="UTF-8"?>
<Relationships xmlns="http://schemas.openxmlformats.org/package/2006/relationships"><Relationship Id="rId1" Type="http://schemas.openxmlformats.org/officeDocument/2006/relationships/audio" Target="file:///C:/Users/Lord/Documents/bedrock%20theory%20audio/bedrock%20project%20slide%208.mp3" TargetMode="External"/><Relationship Id="rId2" Type="http://schemas.microsoft.com/office/2007/relationships/media" Target="file:///C:/Users/Lord/Documents/bedrock%20theory%20audio/bedrock%20project%20slide%208.mp3" TargetMode="External"/><Relationship Id="rId3" Type="http://schemas.openxmlformats.org/officeDocument/2006/relationships/image" Target="../media/image2.png"/><Relationship Id="rId4"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744840"/>
            <a:ext cx="8520120" cy="1634400"/>
          </a:xfrm>
          <a:prstGeom prst="rect">
            <a:avLst/>
          </a:prstGeom>
          <a:noFill/>
          <a:ln w="0">
            <a:noFill/>
          </a:ln>
        </p:spPr>
        <p:txBody>
          <a:bodyPr lIns="91440" rIns="91440" tIns="91440" bIns="91440" anchor="b">
            <a:noAutofit/>
          </a:bodyPr>
          <a:p>
            <a:pPr indent="0" algn="ctr">
              <a:lnSpc>
                <a:spcPct val="100000"/>
              </a:lnSpc>
              <a:buNone/>
            </a:pPr>
            <a:r>
              <a:rPr lang="en-US" sz="1800" b="0" u="sng" strike="noStrike">
                <a:solidFill>
                  <a:srgbClr val="000000"/>
                </a:solidFill>
                <a:effectLst/>
                <a:uFillTx/>
                <a:latin typeface="Candara"/>
                <a:ea typeface="Lobster"/>
              </a:rPr>
              <a:t>The Bedrock Project</a:t>
            </a:r>
            <a:endParaRPr lang="en-US" sz="1800" b="0" u="none" strike="noStrike">
              <a:solidFill>
                <a:srgbClr val="000000"/>
              </a:solidFill>
              <a:effectLst/>
              <a:uFillTx/>
              <a:latin typeface="Arial"/>
            </a:endParaRPr>
          </a:p>
        </p:txBody>
      </p:sp>
      <p:sp>
        <p:nvSpPr>
          <p:cNvPr id="52" name="PlaceHolder 2"/>
          <p:cNvSpPr>
            <a:spLocks noGrp="1"/>
          </p:cNvSpPr>
          <p:nvPr>
            <p:ph type="subTitle"/>
          </p:nvPr>
        </p:nvSpPr>
        <p:spPr>
          <a:xfrm>
            <a:off x="274320" y="2409840"/>
            <a:ext cx="8520120" cy="793080"/>
          </a:xfrm>
          <a:prstGeom prst="rect">
            <a:avLst/>
          </a:prstGeom>
          <a:noFill/>
          <a:ln w="0">
            <a:noFill/>
          </a:ln>
        </p:spPr>
        <p:txBody>
          <a:bodyPr lIns="91440" rIns="91440" tIns="91440" bIns="91440" anchor="t">
            <a:noAutofit/>
          </a:bodyPr>
          <a:p>
            <a:pPr indent="0" algn="ctr">
              <a:lnSpc>
                <a:spcPct val="100000"/>
              </a:lnSpc>
              <a:buNone/>
            </a:pPr>
            <a:r>
              <a:rPr lang="en-US" sz="1400" b="0" u="none" strike="noStrike">
                <a:solidFill>
                  <a:srgbClr val="000000"/>
                </a:solidFill>
                <a:effectLst/>
                <a:uFillTx/>
                <a:latin typeface="Arial"/>
                <a:ea typeface="Arial"/>
              </a:rPr>
              <a:t>Manifest the American Utopia</a:t>
            </a:r>
            <a:endParaRPr lang="en-US" sz="1400" b="0" u="none" strike="noStrike">
              <a:solidFill>
                <a:srgbClr val="000000"/>
              </a:solidFill>
              <a:effectLst/>
              <a:uFillTx/>
              <a:latin typeface="Arial"/>
            </a:endParaRPr>
          </a:p>
          <a:p>
            <a:pPr indent="0" algn="ctr">
              <a:lnSpc>
                <a:spcPct val="100000"/>
              </a:lnSpc>
              <a:buNone/>
            </a:pPr>
            <a:endParaRPr lang="en-US" sz="1400" b="0" u="none" strike="noStrike">
              <a:solidFill>
                <a:srgbClr val="000000"/>
              </a:solidFill>
              <a:effectLst/>
              <a:uFillTx/>
              <a:latin typeface="Arial"/>
            </a:endParaRPr>
          </a:p>
          <a:p>
            <a:pPr indent="0" algn="ctr">
              <a:lnSpc>
                <a:spcPct val="100000"/>
              </a:lnSpc>
              <a:buNone/>
            </a:pPr>
            <a:endParaRPr lang="en-US" sz="1400" b="0" u="none" strike="noStrike">
              <a:solidFill>
                <a:srgbClr val="000000"/>
              </a:solidFill>
              <a:effectLst/>
              <a:uFillTx/>
              <a:latin typeface="Arial"/>
            </a:endParaRPr>
          </a:p>
          <a:p>
            <a:pPr indent="0" algn="ctr">
              <a:lnSpc>
                <a:spcPct val="100000"/>
              </a:lnSpc>
              <a:buNone/>
            </a:pPr>
            <a:r>
              <a:rPr lang="en-US" sz="1400" b="0" u="none" strike="noStrike">
                <a:solidFill>
                  <a:srgbClr val="000000"/>
                </a:solidFill>
                <a:effectLst/>
                <a:uFillTx/>
                <a:latin typeface="Arial"/>
                <a:ea typeface="Arial"/>
              </a:rPr>
              <a:t>Presented by</a:t>
            </a:r>
            <a:endParaRPr lang="en-US" sz="1400" b="0" u="none" strike="noStrike">
              <a:solidFill>
                <a:srgbClr val="000000"/>
              </a:solidFill>
              <a:effectLst/>
              <a:uFillTx/>
              <a:latin typeface="Arial"/>
            </a:endParaRPr>
          </a:p>
          <a:p>
            <a:pPr indent="0" algn="ctr">
              <a:lnSpc>
                <a:spcPct val="100000"/>
              </a:lnSpc>
              <a:buNone/>
            </a:pPr>
            <a:endParaRPr lang="en-US" sz="1400" b="0" u="none" strike="noStrike">
              <a:solidFill>
                <a:srgbClr val="000000"/>
              </a:solidFill>
              <a:effectLst/>
              <a:uFillTx/>
              <a:latin typeface="Arial"/>
            </a:endParaRPr>
          </a:p>
          <a:p>
            <a:pPr indent="0" algn="ctr">
              <a:lnSpc>
                <a:spcPct val="100000"/>
              </a:lnSpc>
              <a:buNone/>
            </a:pPr>
            <a:r>
              <a:rPr lang="en-US" sz="1400" b="0" u="none" strike="noStrike">
                <a:solidFill>
                  <a:srgbClr val="000000"/>
                </a:solidFill>
                <a:effectLst/>
                <a:uFillTx/>
                <a:latin typeface="Arial"/>
                <a:ea typeface="Arial"/>
              </a:rPr>
              <a:t>The Otter Fund</a:t>
            </a:r>
            <a:endParaRPr lang="en-US" sz="1400" b="0" u="none" strike="noStrike">
              <a:solidFill>
                <a:srgbClr val="000000"/>
              </a:solidFill>
              <a:effectLst/>
              <a:uFillTx/>
              <a:latin typeface="Arial"/>
            </a:endParaRPr>
          </a:p>
        </p:txBody>
      </p:sp>
      <p:pic>
        <p:nvPicPr>
          <p:cNvPr id="53" name=""/>
          <p:cNvPicPr/>
          <p:nvPr/>
        </p:nvPicPr>
        <p:blipFill>
          <a:blip r:embed="rId1"/>
          <a:stretch/>
        </p:blipFill>
        <p:spPr>
          <a:xfrm>
            <a:off x="3749040" y="3481920"/>
            <a:ext cx="1645920" cy="1666080"/>
          </a:xfrm>
          <a:prstGeom prst="rect">
            <a:avLst/>
          </a:prstGeom>
          <a:noFill/>
          <a:ln w="0">
            <a:noFill/>
          </a:ln>
        </p:spPr>
      </p:pic>
      <p:pic>
        <p:nvPicPr>
          <p:cNvPr id="54" name="">
            <a:hlinkClick r:id="" action="ppaction://media"/>
          </p:cNvPr>
          <p:cNvPicPr/>
          <p:nvPr>
            <a:audioFile r:link="rId2"/>
            <p:extLst>
              <p:ext uri="{DAA4B4D4-6D71-4841-9C94-3DE7FCFB9230}">
                <p14:media r:link="rId3"/>
              </p:ext>
            </p:extLst>
          </p:nvPr>
        </p:nvPicPr>
        <p:blipFill>
          <a:blip r:embed="rId4"/>
          <a:stretch>
            <a:fillRect/>
          </a:stretch>
        </p:blipFill>
        <p:spPr>
          <a:xfrm>
            <a:off x="8503920" y="109080"/>
            <a:ext cx="443520" cy="531000"/>
          </a:xfrm>
          <a:prstGeom prst="rect">
            <a:avLst/>
          </a:prstGeom>
          <a:ln w="0">
            <a:noFill/>
          </a:ln>
        </p:spPr>
      </p:pic>
      <p:pic>
        <p:nvPicPr>
          <p:cNvPr id="55" name=""/>
          <p:cNvPicPr/>
          <p:nvPr/>
        </p:nvPicPr>
        <p:blipFill>
          <a:blip r:embed="rId5"/>
          <a:stretch/>
        </p:blipFill>
        <p:spPr>
          <a:xfrm>
            <a:off x="8046720" y="4224600"/>
            <a:ext cx="621720" cy="62172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685800" y="38772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sng" strike="noStrike">
                <a:solidFill>
                  <a:srgbClr val="000000"/>
                </a:solidFill>
                <a:effectLst/>
                <a:uFillTx/>
                <a:latin typeface="Arial"/>
                <a:ea typeface="Arial"/>
              </a:rPr>
              <a:t>Factors</a:t>
            </a:r>
            <a:r>
              <a:rPr lang="en-US" sz="3300" b="1" i="1" u="none" strike="noStrike">
                <a:solidFill>
                  <a:srgbClr val="000000"/>
                </a:solidFill>
                <a:effectLst/>
                <a:uFillTx/>
                <a:latin typeface="Arial"/>
                <a:ea typeface="Arial"/>
              </a:rPr>
              <a:t> </a:t>
            </a:r>
            <a:endParaRPr lang="en-US" sz="3300" b="0" u="none" strike="noStrike">
              <a:solidFill>
                <a:srgbClr val="000000"/>
              </a:solidFill>
              <a:effectLst/>
              <a:uFillTx/>
              <a:latin typeface="Arial"/>
            </a:endParaRPr>
          </a:p>
        </p:txBody>
      </p:sp>
      <p:sp>
        <p:nvSpPr>
          <p:cNvPr id="82" name="Google Shape;141;p27"/>
          <p:cNvSpPr/>
          <p:nvPr/>
        </p:nvSpPr>
        <p:spPr>
          <a:xfrm>
            <a:off x="978120" y="938880"/>
            <a:ext cx="7692840" cy="434340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There is an essential link between “money” and math. </a:t>
            </a:r>
            <a:endParaRPr lang="en-US" sz="27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Money responds to math only because there are many many pieces of paper.</a:t>
            </a:r>
            <a:endParaRPr lang="en-US" sz="27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Money is only the “root of evil” when one person can totally take advantage of another person regardless of age that is dependent on another human's financial resources. </a:t>
            </a:r>
            <a:endParaRPr lang="en-US" sz="27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a:lnSpc>
                <a:spcPct val="93000"/>
              </a:lnSpc>
            </a:pPr>
            <a:endParaRPr lang="en-US" sz="1400" b="0" u="none" strike="noStrike">
              <a:solidFill>
                <a:srgbClr val="000000"/>
              </a:solidFill>
              <a:effectLst/>
              <a:uFillTx/>
              <a:latin typeface="Arial"/>
            </a:endParaRPr>
          </a:p>
        </p:txBody>
      </p:sp>
      <p:pic>
        <p:nvPicPr>
          <p:cNvPr id="83" name="">
            <a:hlinkClick r:id="" action="ppaction://media"/>
          </p:cNvPr>
          <p:cNvPicPr/>
          <p:nvPr>
            <a:audioFile r:link="rId1"/>
            <p:extLst>
              <p:ext uri="{DAA4B4D4-6D71-4841-9C94-3DE7FCFB9230}">
                <p14:media r:link="rId2"/>
              </p:ext>
            </p:extLst>
          </p:nvPr>
        </p:nvPicPr>
        <p:blipFill>
          <a:blip r:embed="rId3"/>
          <a:stretch>
            <a:fillRect/>
          </a:stretch>
        </p:blipFill>
        <p:spPr>
          <a:xfrm>
            <a:off x="7955280" y="18288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672840" y="618840"/>
            <a:ext cx="7810920" cy="858600"/>
          </a:xfrm>
          <a:prstGeom prst="rect">
            <a:avLst/>
          </a:prstGeom>
          <a:noFill/>
          <a:ln w="0">
            <a:noFill/>
          </a:ln>
        </p:spPr>
        <p:txBody>
          <a:bodyPr lIns="74880" rIns="74880" tIns="29520" bIns="37440" anchor="t">
            <a:noAutofit/>
          </a:bodyPr>
          <a:p>
            <a:pPr indent="0" algn="ctr">
              <a:lnSpc>
                <a:spcPct val="93000"/>
              </a:lnSpc>
              <a:buNone/>
            </a:pPr>
            <a:r>
              <a:rPr lang="en-US" sz="3300" b="1" i="1" u="none" strike="noStrike">
                <a:solidFill>
                  <a:srgbClr val="000000"/>
                </a:solidFill>
                <a:effectLst/>
                <a:uFillTx/>
                <a:latin typeface="Arial"/>
                <a:ea typeface="Arial"/>
              </a:rPr>
              <a:t>What is poverty?</a:t>
            </a:r>
            <a:endParaRPr lang="en-US" sz="3300" b="0" u="none" strike="noStrike">
              <a:solidFill>
                <a:srgbClr val="000000"/>
              </a:solidFill>
              <a:effectLst/>
              <a:uFillTx/>
              <a:latin typeface="Arial"/>
            </a:endParaRPr>
          </a:p>
        </p:txBody>
      </p:sp>
      <p:sp>
        <p:nvSpPr>
          <p:cNvPr id="85" name="Google Shape;148;p28"/>
          <p:cNvSpPr/>
          <p:nvPr/>
        </p:nvSpPr>
        <p:spPr>
          <a:xfrm>
            <a:off x="988200" y="1513800"/>
            <a:ext cx="7692840" cy="324144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The Census Bureau’s poverty line for 2010 was $17,374 for a family of three and $22,314 for a family of four. </a:t>
            </a:r>
            <a:endParaRPr lang="en-US" sz="2700" b="0" u="none" strike="noStrike">
              <a:solidFill>
                <a:srgbClr val="000000"/>
              </a:solidFill>
              <a:effectLst/>
              <a:uFillTx/>
              <a:latin typeface="Arial"/>
            </a:endParaRPr>
          </a:p>
          <a:p>
            <a:pPr marL="419040" indent="-355320">
              <a:lnSpc>
                <a:spcPct val="93000"/>
              </a:lnSpc>
            </a:pPr>
            <a:r>
              <a:rPr lang="en-US" sz="2000" b="0" u="none" strike="noStrike">
                <a:solidFill>
                  <a:srgbClr val="000000"/>
                </a:solidFill>
                <a:effectLst/>
                <a:uFillTx/>
                <a:latin typeface="Arial"/>
                <a:ea typeface="Arial"/>
              </a:rPr>
              <a:t>     (</a:t>
            </a:r>
            <a:r>
              <a:rPr lang="en-US" sz="2000" b="0" u="sng" strike="noStrike">
                <a:solidFill>
                  <a:srgbClr val="000000"/>
                </a:solidFill>
                <a:effectLst/>
                <a:uFillTx/>
                <a:latin typeface="Arial"/>
                <a:ea typeface="Arial"/>
                <a:hlinkClick r:id="rId1"/>
              </a:rPr>
              <a:t>http://www.cbpp.org/files/11-15-11sfp.pdf</a:t>
            </a:r>
            <a:r>
              <a:rPr lang="en-US" sz="2000" b="0" u="none" strike="noStrike">
                <a:solidFill>
                  <a:srgbClr val="000000"/>
                </a:solidFill>
                <a:effectLst/>
                <a:uFillTx/>
                <a:latin typeface="Arial"/>
                <a:ea typeface="Arial"/>
              </a:rPr>
              <a:t>; 2011)</a:t>
            </a:r>
            <a:endParaRPr lang="en-US" sz="20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Finances are the only qualifier of poverty.</a:t>
            </a:r>
            <a:r>
              <a:rPr lang="en-US" sz="2000" b="0" u="none" strike="noStrike">
                <a:solidFill>
                  <a:srgbClr val="000000"/>
                </a:solidFill>
                <a:effectLst/>
                <a:uFillTx/>
                <a:latin typeface="Arial"/>
                <a:ea typeface="Arial"/>
              </a:rPr>
              <a:t> </a:t>
            </a:r>
            <a:endParaRPr lang="en-US" sz="20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The population of the United States is </a:t>
            </a:r>
            <a:endParaRPr lang="en-US" sz="2700" b="0" u="none" strike="noStrike">
              <a:solidFill>
                <a:srgbClr val="000000"/>
              </a:solidFill>
              <a:effectLst/>
              <a:uFillTx/>
              <a:latin typeface="Arial"/>
            </a:endParaRPr>
          </a:p>
          <a:p>
            <a:pPr marL="419040" indent="-355320">
              <a:lnSpc>
                <a:spcPct val="93000"/>
              </a:lnSpc>
            </a:pPr>
            <a:r>
              <a:rPr lang="en-US" sz="2700" b="0" u="none" strike="noStrike">
                <a:solidFill>
                  <a:srgbClr val="000000"/>
                </a:solidFill>
                <a:effectLst/>
                <a:uFillTx/>
                <a:latin typeface="Arial"/>
                <a:ea typeface="Arial"/>
              </a:rPr>
              <a:t>    estimated at only 313,900,000 (million) people.</a:t>
            </a:r>
            <a:endParaRPr lang="en-US" sz="2700" b="0" u="none" strike="noStrike">
              <a:solidFill>
                <a:srgbClr val="000000"/>
              </a:solidFill>
              <a:effectLst/>
              <a:uFillTx/>
              <a:latin typeface="Arial"/>
            </a:endParaRPr>
          </a:p>
          <a:p>
            <a:pPr marL="419040" indent="-355320">
              <a:lnSpc>
                <a:spcPct val="93000"/>
              </a:lnSpc>
            </a:pPr>
            <a:r>
              <a:rPr lang="en-US" sz="2000" b="0" u="none" strike="noStrike">
                <a:solidFill>
                  <a:srgbClr val="000000"/>
                </a:solidFill>
                <a:effectLst/>
                <a:uFillTx/>
                <a:latin typeface="Arial"/>
                <a:ea typeface="Arial"/>
              </a:rPr>
              <a:t>     (United States Census Bureau; 2012)</a:t>
            </a:r>
            <a:endParaRPr lang="en-US" sz="2000" b="0" u="none" strike="noStrike">
              <a:solidFill>
                <a:srgbClr val="000000"/>
              </a:solidFill>
              <a:effectLst/>
              <a:uFillTx/>
              <a:latin typeface="Arial"/>
            </a:endParaRPr>
          </a:p>
        </p:txBody>
      </p:sp>
      <p:pic>
        <p:nvPicPr>
          <p:cNvPr id="86" name="">
            <a:hlinkClick r:id="" action="ppaction://media"/>
          </p:cNvPr>
          <p:cNvPicPr/>
          <p:nvPr>
            <a:audioFile r:link="rId2"/>
            <p:extLst>
              <p:ext uri="{DAA4B4D4-6D71-4841-9C94-3DE7FCFB9230}">
                <p14:media r:link="rId3"/>
              </p:ext>
            </p:extLst>
          </p:nvPr>
        </p:nvPicPr>
        <p:blipFill>
          <a:blip r:embed="rId4"/>
          <a:stretch>
            <a:fillRect/>
          </a:stretch>
        </p:blipFill>
        <p:spPr>
          <a:xfrm>
            <a:off x="7955280" y="18288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674280" y="43884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sng" strike="noStrike">
                <a:solidFill>
                  <a:srgbClr val="000000"/>
                </a:solidFill>
                <a:effectLst/>
                <a:uFillTx/>
                <a:latin typeface="Arial"/>
                <a:ea typeface="Arial"/>
              </a:rPr>
              <a:t>The Bedrock Project</a:t>
            </a:r>
            <a:br>
              <a:rPr sz="3300"/>
            </a:br>
            <a:r>
              <a:rPr lang="en-US" sz="3300" b="1" i="1" u="none" strike="noStrike">
                <a:solidFill>
                  <a:srgbClr val="000000"/>
                </a:solidFill>
                <a:effectLst/>
                <a:uFillTx/>
                <a:latin typeface="Arial"/>
                <a:ea typeface="Arial"/>
              </a:rPr>
              <a:t>The Math </a:t>
            </a:r>
            <a:endParaRPr lang="en-US" sz="3300" b="0" u="none" strike="noStrike">
              <a:solidFill>
                <a:srgbClr val="000000"/>
              </a:solidFill>
              <a:effectLst/>
              <a:uFillTx/>
              <a:latin typeface="Arial"/>
            </a:endParaRPr>
          </a:p>
        </p:txBody>
      </p:sp>
      <p:sp>
        <p:nvSpPr>
          <p:cNvPr id="88" name="Google Shape;155;p29"/>
          <p:cNvSpPr/>
          <p:nvPr/>
        </p:nvSpPr>
        <p:spPr>
          <a:xfrm>
            <a:off x="988200" y="1513800"/>
            <a:ext cx="7692840" cy="324144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313.9 million people times $17,374 is $5,453,698,600,000 (trillion), annually, to end all extreme poverty in the United States of America. </a:t>
            </a:r>
            <a:endParaRPr lang="en-US" sz="27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Therefore the optimally funded investment vehicle would generate 5.5 trillion dollars annually.</a:t>
            </a:r>
            <a:endParaRPr lang="en-US" sz="2700" b="0" u="none" strike="noStrike">
              <a:solidFill>
                <a:srgbClr val="000000"/>
              </a:solidFill>
              <a:effectLst/>
              <a:uFillTx/>
              <a:latin typeface="Arial"/>
            </a:endParaRPr>
          </a:p>
        </p:txBody>
      </p:sp>
      <p:pic>
        <p:nvPicPr>
          <p:cNvPr id="89" name="">
            <a:hlinkClick r:id="" action="ppaction://media"/>
          </p:cNvPr>
          <p:cNvPicPr/>
          <p:nvPr>
            <a:audioFile r:link="rId1"/>
            <p:extLst>
              <p:ext uri="{DAA4B4D4-6D71-4841-9C94-3DE7FCFB9230}">
                <p14:media r:link="rId2"/>
              </p:ext>
            </p:extLst>
          </p:nvPr>
        </p:nvPicPr>
        <p:blipFill>
          <a:blip r:embed="rId3"/>
          <a:stretch>
            <a:fillRect/>
          </a:stretch>
        </p:blipFill>
        <p:spPr>
          <a:xfrm>
            <a:off x="8003520" y="20124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672840" y="29808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Risk and Goal</a:t>
            </a:r>
            <a:endParaRPr lang="en-US" sz="3300" b="0" u="none" strike="noStrike">
              <a:solidFill>
                <a:srgbClr val="000000"/>
              </a:solidFill>
              <a:effectLst/>
              <a:uFillTx/>
              <a:latin typeface="Arial"/>
            </a:endParaRPr>
          </a:p>
        </p:txBody>
      </p:sp>
      <p:sp>
        <p:nvSpPr>
          <p:cNvPr id="91" name="Google Shape;162;p30"/>
          <p:cNvSpPr/>
          <p:nvPr/>
        </p:nvSpPr>
        <p:spPr>
          <a:xfrm>
            <a:off x="995400" y="938880"/>
            <a:ext cx="7692840" cy="372240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buClr>
                <a:srgbClr val="ff9966"/>
              </a:buClr>
              <a:buFont typeface="Noto Sans Symbols"/>
              <a:buChar char="➲"/>
            </a:pPr>
            <a:r>
              <a:rPr lang="en-US" sz="2200" b="0" u="none" strike="noStrike">
                <a:solidFill>
                  <a:srgbClr val="000000"/>
                </a:solidFill>
                <a:effectLst/>
                <a:uFillTx/>
                <a:latin typeface="Arial"/>
                <a:ea typeface="Arial"/>
              </a:rPr>
              <a:t>The overall goal of this act is to remove the blight of discrimination and the illusions of supremacy that arise out of the phenomena of capitalistic (paper) trade. </a:t>
            </a:r>
            <a:endParaRPr lang="en-US" sz="2200" b="0" u="none" strike="noStrike">
              <a:solidFill>
                <a:srgbClr val="000000"/>
              </a:solidFill>
              <a:effectLst/>
              <a:uFillTx/>
              <a:latin typeface="Arial"/>
            </a:endParaRPr>
          </a:p>
          <a:p>
            <a:pPr marL="419040" indent="-355320">
              <a:lnSpc>
                <a:spcPct val="93000"/>
              </a:lnSpc>
            </a:pPr>
            <a:endParaRPr lang="en-US" sz="2200" b="0" u="none" strike="noStrike">
              <a:solidFill>
                <a:srgbClr val="000000"/>
              </a:solidFill>
              <a:effectLst/>
              <a:uFillTx/>
              <a:latin typeface="Arial"/>
            </a:endParaRPr>
          </a:p>
          <a:p>
            <a:pPr marL="419040" indent="-355320">
              <a:lnSpc>
                <a:spcPct val="93000"/>
              </a:lnSpc>
            </a:pPr>
            <a:r>
              <a:rPr lang="en-US" sz="2200" b="0" u="none" strike="noStrike">
                <a:solidFill>
                  <a:srgbClr val="000000"/>
                </a:solidFill>
                <a:effectLst/>
                <a:uFillTx/>
                <a:latin typeface="Arial"/>
                <a:ea typeface="Arial"/>
              </a:rPr>
              <a:t>    It is in a real effort to end discrimination and thereby eliminate the justifications to police instead of administer a US Citizen's right to economic security and freedom, even for the youth, and even the children of the wealthy, and to protect all Citizen’s from unreasonable inflation with the Project of large numbers.</a:t>
            </a:r>
            <a:endParaRPr lang="en-US" sz="2200" b="0" u="none" strike="noStrike">
              <a:solidFill>
                <a:srgbClr val="000000"/>
              </a:solidFill>
              <a:effectLst/>
              <a:uFillTx/>
              <a:latin typeface="Arial"/>
            </a:endParaRPr>
          </a:p>
        </p:txBody>
      </p:sp>
      <p:pic>
        <p:nvPicPr>
          <p:cNvPr id="92" name="">
            <a:hlinkClick r:id="" action="ppaction://media"/>
          </p:cNvPr>
          <p:cNvPicPr/>
          <p:nvPr>
            <a:audioFile r:link="rId1"/>
            <p:extLst>
              <p:ext uri="{DAA4B4D4-6D71-4841-9C94-3DE7FCFB9230}">
                <p14:media r:link="rId2"/>
              </p:ext>
            </p:extLst>
          </p:nvPr>
        </p:nvPicPr>
        <p:blipFill>
          <a:blip r:embed="rId3"/>
          <a:stretch>
            <a:fillRect/>
          </a:stretch>
        </p:blipFill>
        <p:spPr>
          <a:xfrm>
            <a:off x="7948800" y="10980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635400" y="7560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Future Risks to Implementation</a:t>
            </a:r>
            <a:endParaRPr lang="en-US" sz="3300" b="0" u="none" strike="noStrike">
              <a:solidFill>
                <a:srgbClr val="000000"/>
              </a:solidFill>
              <a:effectLst/>
              <a:uFillTx/>
              <a:latin typeface="Arial"/>
            </a:endParaRPr>
          </a:p>
        </p:txBody>
      </p:sp>
      <p:sp>
        <p:nvSpPr>
          <p:cNvPr id="94" name="Google Shape;169;p31"/>
          <p:cNvSpPr/>
          <p:nvPr/>
        </p:nvSpPr>
        <p:spPr>
          <a:xfrm>
            <a:off x="54720" y="666360"/>
            <a:ext cx="7692840" cy="403200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buClr>
                <a:srgbClr val="ff9966"/>
              </a:buClr>
              <a:buFont typeface="Noto Sans Symbols"/>
              <a:buChar char="➲"/>
            </a:pPr>
            <a:r>
              <a:rPr lang="en-US" sz="2200" b="0" u="none" strike="noStrike">
                <a:solidFill>
                  <a:srgbClr val="000000"/>
                </a:solidFill>
                <a:effectLst/>
                <a:uFillTx/>
                <a:latin typeface="Arial"/>
                <a:ea typeface="Arial"/>
              </a:rPr>
              <a:t>If the fund is controlled by Congress after it is began, then the fund is open to manipulation and destruction. </a:t>
            </a:r>
            <a:endParaRPr lang="en-US" sz="2200" b="0" u="none" strike="noStrike">
              <a:solidFill>
                <a:srgbClr val="000000"/>
              </a:solidFill>
              <a:effectLst/>
              <a:uFillTx/>
              <a:latin typeface="Arial"/>
            </a:endParaRPr>
          </a:p>
          <a:p>
            <a:pPr marL="419040" indent="-355320">
              <a:lnSpc>
                <a:spcPct val="93000"/>
              </a:lnSpc>
            </a:pPr>
            <a:endParaRPr lang="en-US" sz="22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200" b="0" u="none" strike="noStrike">
                <a:solidFill>
                  <a:srgbClr val="000000"/>
                </a:solidFill>
                <a:effectLst/>
                <a:uFillTx/>
                <a:latin typeface="Arial"/>
                <a:ea typeface="Arial"/>
              </a:rPr>
              <a:t>Therefore, it must have an independent board and a privatized foundation. </a:t>
            </a:r>
            <a:endParaRPr lang="en-US" sz="2200" b="0" u="none" strike="noStrike">
              <a:solidFill>
                <a:srgbClr val="000000"/>
              </a:solidFill>
              <a:effectLst/>
              <a:uFillTx/>
              <a:latin typeface="Arial"/>
            </a:endParaRPr>
          </a:p>
          <a:p>
            <a:pPr marL="419040" indent="-355320">
              <a:lnSpc>
                <a:spcPct val="93000"/>
              </a:lnSpc>
            </a:pPr>
            <a:endParaRPr lang="en-US" sz="22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200" b="0" u="none" strike="noStrike">
                <a:solidFill>
                  <a:srgbClr val="000000"/>
                </a:solidFill>
                <a:effectLst/>
                <a:uFillTx/>
                <a:latin typeface="Arial"/>
                <a:ea typeface="Arial"/>
              </a:rPr>
              <a:t>ALTERNATIVES: A privately ran fund, perhaps by one of the great pre-existing institutions began by great former Presidents (ex: The Carter Foundation) is an appropriate administer of the funds to maintain integrity and to avoid any attempts to corrupt the program...which would result in; retaining social stratification, starvation, and abuse.</a:t>
            </a:r>
            <a:endParaRPr lang="en-US" sz="2200" b="0" u="none" strike="noStrike">
              <a:solidFill>
                <a:srgbClr val="000000"/>
              </a:solidFill>
              <a:effectLst/>
              <a:uFillTx/>
              <a:latin typeface="Arial"/>
            </a:endParaRPr>
          </a:p>
        </p:txBody>
      </p:sp>
      <p:pic>
        <p:nvPicPr>
          <p:cNvPr id="95" name="">
            <a:hlinkClick r:id="" action="ppaction://media"/>
          </p:cNvPr>
          <p:cNvPicPr/>
          <p:nvPr>
            <a:audioFile r:link="rId1"/>
            <p:extLst>
              <p:ext uri="{DAA4B4D4-6D71-4841-9C94-3DE7FCFB9230}">
                <p14:media r:link="rId2"/>
              </p:ext>
            </p:extLst>
          </p:nvPr>
        </p:nvPicPr>
        <p:blipFill>
          <a:blip r:embed="rId3"/>
          <a:stretch>
            <a:fillRect/>
          </a:stretch>
        </p:blipFill>
        <p:spPr>
          <a:xfrm>
            <a:off x="8131680" y="10980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668520" y="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Micro-Budget Fiscal Alternatives</a:t>
            </a:r>
            <a:br>
              <a:rPr sz="3300"/>
            </a:br>
            <a:r>
              <a:rPr lang="en-US" sz="3300" b="1" i="1" u="none" strike="noStrike">
                <a:solidFill>
                  <a:srgbClr val="000000"/>
                </a:solidFill>
                <a:effectLst/>
                <a:uFillTx/>
                <a:latin typeface="Arial"/>
                <a:ea typeface="Arial"/>
              </a:rPr>
              <a:t>to the Full Solution</a:t>
            </a:r>
            <a:endParaRPr lang="en-US" sz="3300" b="0" u="none" strike="noStrike">
              <a:solidFill>
                <a:srgbClr val="000000"/>
              </a:solidFill>
              <a:effectLst/>
              <a:uFillTx/>
              <a:latin typeface="Arial"/>
            </a:endParaRPr>
          </a:p>
        </p:txBody>
      </p:sp>
      <p:sp>
        <p:nvSpPr>
          <p:cNvPr id="97" name="Google Shape;176;p32"/>
          <p:cNvSpPr/>
          <p:nvPr/>
        </p:nvSpPr>
        <p:spPr>
          <a:xfrm>
            <a:off x="292680" y="973080"/>
            <a:ext cx="7692840" cy="403200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buClr>
                <a:srgbClr val="ff9966"/>
              </a:buClr>
              <a:buFont typeface="Noto Sans Symbols"/>
              <a:buChar char="➲"/>
            </a:pPr>
            <a:r>
              <a:rPr lang="en-US" sz="2400" b="0" u="none" strike="noStrike">
                <a:solidFill>
                  <a:srgbClr val="000000"/>
                </a:solidFill>
                <a:effectLst/>
                <a:uFillTx/>
                <a:latin typeface="Arial"/>
                <a:ea typeface="Arial"/>
              </a:rPr>
              <a:t>The Bedrock Program can begin with a fund of only five billion dollars, with initial enrollment </a:t>
            </a:r>
            <a:r>
              <a:rPr lang="en-US" sz="2400" b="0" u="sng" strike="noStrike">
                <a:solidFill>
                  <a:srgbClr val="000000"/>
                </a:solidFill>
                <a:effectLst/>
                <a:uFillTx/>
                <a:latin typeface="Arial"/>
                <a:ea typeface="Arial"/>
              </a:rPr>
              <a:t>beginning</a:t>
            </a:r>
            <a:r>
              <a:rPr lang="en-US" sz="2400" b="0" u="none" strike="noStrike">
                <a:solidFill>
                  <a:srgbClr val="000000"/>
                </a:solidFill>
                <a:effectLst/>
                <a:uFillTx/>
                <a:latin typeface="Arial"/>
                <a:ea typeface="Arial"/>
              </a:rPr>
              <a:t> as need based, possibly determined by the number of years on State and federal sponsored welfare programs. Initial annual enrollment would be roughly 46,000 people; with enrollment compounding annually along with the interest on the fund. </a:t>
            </a:r>
            <a:endParaRPr lang="en-US" sz="2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400" b="0" u="none" strike="noStrike">
                <a:solidFill>
                  <a:srgbClr val="000000"/>
                </a:solidFill>
                <a:effectLst/>
                <a:uFillTx/>
                <a:latin typeface="Arial"/>
                <a:ea typeface="Arial"/>
              </a:rPr>
              <a:t>In this micro-implementation of the concept of Bedrock Project/Principal the fund would be able to enroll members after one year of existence.</a:t>
            </a:r>
            <a:endParaRPr lang="en-US" sz="2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400" b="0" u="none" strike="noStrike">
                <a:solidFill>
                  <a:srgbClr val="000000"/>
                </a:solidFill>
                <a:effectLst/>
                <a:uFillTx/>
                <a:latin typeface="Arial"/>
                <a:ea typeface="Arial"/>
              </a:rPr>
              <a:t>Money itself is non-discriminatory.</a:t>
            </a:r>
            <a:endParaRPr lang="en-US" sz="2400" b="0" u="none" strike="noStrike">
              <a:solidFill>
                <a:srgbClr val="000000"/>
              </a:solidFill>
              <a:effectLst/>
              <a:uFillTx/>
              <a:latin typeface="Arial"/>
            </a:endParaRPr>
          </a:p>
        </p:txBody>
      </p:sp>
      <p:pic>
        <p:nvPicPr>
          <p:cNvPr id="98" name="">
            <a:hlinkClick r:id="" action="ppaction://media"/>
          </p:cNvPr>
          <p:cNvPicPr/>
          <p:nvPr>
            <a:audioFile r:link="rId1"/>
            <p:extLst>
              <p:ext uri="{DAA4B4D4-6D71-4841-9C94-3DE7FCFB9230}">
                <p14:media r:link="rId2"/>
              </p:ext>
            </p:extLst>
          </p:nvPr>
        </p:nvPicPr>
        <p:blipFill>
          <a:blip r:embed="rId3"/>
          <a:stretch>
            <a:fillRect/>
          </a:stretch>
        </p:blipFill>
        <p:spPr>
          <a:xfrm>
            <a:off x="8138160" y="10980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672840" y="22680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Linguistic Goals</a:t>
            </a:r>
            <a:endParaRPr lang="en-US" sz="3300" b="0" u="none" strike="noStrike">
              <a:solidFill>
                <a:srgbClr val="000000"/>
              </a:solidFill>
              <a:effectLst/>
              <a:uFillTx/>
              <a:latin typeface="Arial"/>
            </a:endParaRPr>
          </a:p>
        </p:txBody>
      </p:sp>
      <p:sp>
        <p:nvSpPr>
          <p:cNvPr id="100" name="Google Shape;183;p33"/>
          <p:cNvSpPr/>
          <p:nvPr/>
        </p:nvSpPr>
        <p:spPr>
          <a:xfrm>
            <a:off x="978120" y="757080"/>
            <a:ext cx="7692840" cy="403200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To change the phrase in the American speech pattern, from, “Money is the root of all evil,” to, </a:t>
            </a:r>
            <a:r>
              <a:rPr lang="en-US" sz="3300" b="0" u="none" strike="noStrike">
                <a:solidFill>
                  <a:srgbClr val="000000"/>
                </a:solidFill>
                <a:effectLst/>
                <a:uFillTx/>
                <a:latin typeface="Arial"/>
                <a:ea typeface="Arial"/>
              </a:rPr>
              <a:t>“Money is the root of all </a:t>
            </a:r>
            <a:r>
              <a:rPr lang="en-US" sz="3300" b="0" u="sng" strike="noStrike">
                <a:solidFill>
                  <a:srgbClr val="000000"/>
                </a:solidFill>
                <a:effectLst/>
                <a:uFillTx/>
                <a:latin typeface="Arial"/>
                <a:ea typeface="Arial"/>
              </a:rPr>
              <a:t>goodness</a:t>
            </a:r>
            <a:r>
              <a:rPr lang="en-US" sz="3300" b="0" u="none" strike="noStrike">
                <a:solidFill>
                  <a:srgbClr val="000000"/>
                </a:solidFill>
                <a:effectLst/>
                <a:uFillTx/>
                <a:latin typeface="Arial"/>
                <a:ea typeface="Arial"/>
              </a:rPr>
              <a:t>.”</a:t>
            </a:r>
            <a:endParaRPr lang="en-US" sz="33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61440">
              <a:lnSpc>
                <a:spcPct val="93000"/>
              </a:lnSpc>
              <a:buClr>
                <a:srgbClr val="ff9966"/>
              </a:buClr>
              <a:buFont typeface="Noto Sans Symbols"/>
              <a:buChar char="➲"/>
            </a:pPr>
            <a:r>
              <a:rPr lang="en-US" sz="3300" b="0" u="none" strike="noStrike">
                <a:solidFill>
                  <a:srgbClr val="000000"/>
                </a:solidFill>
                <a:effectLst/>
                <a:uFillTx/>
                <a:latin typeface="Arial"/>
                <a:ea typeface="Arial"/>
              </a:rPr>
              <a:t>Money is also the root of all freedom. </a:t>
            </a:r>
            <a:r>
              <a:rPr lang="en-US" sz="1500" b="0" i="1" u="none" strike="noStrike">
                <a:solidFill>
                  <a:srgbClr val="000000"/>
                </a:solidFill>
                <a:effectLst/>
                <a:uFillTx/>
                <a:latin typeface="Arial"/>
                <a:ea typeface="Arial"/>
              </a:rPr>
              <a:t>(Stephan Pacheco; Bedrock Project Presentation; just now)</a:t>
            </a:r>
            <a:endParaRPr lang="en-US" sz="1500" b="0" u="none" strike="noStrike">
              <a:solidFill>
                <a:srgbClr val="000000"/>
              </a:solidFill>
              <a:effectLst/>
              <a:uFillTx/>
              <a:latin typeface="Arial"/>
            </a:endParaRPr>
          </a:p>
          <a:p>
            <a:pPr marL="419040" indent="-361440">
              <a:lnSpc>
                <a:spcPct val="93000"/>
              </a:lnSpc>
              <a:buClr>
                <a:srgbClr val="ff9966"/>
              </a:buClr>
              <a:buFont typeface="Noto Sans Symbols"/>
              <a:buChar char="➲"/>
            </a:pPr>
            <a:endParaRPr lang="en-US" sz="1500" b="0" u="none" strike="noStrike">
              <a:solidFill>
                <a:srgbClr val="000000"/>
              </a:solidFill>
              <a:effectLst/>
              <a:uFillTx/>
              <a:latin typeface="Arial"/>
            </a:endParaRPr>
          </a:p>
          <a:p>
            <a:pPr marL="419040" indent="-361440">
              <a:lnSpc>
                <a:spcPct val="93000"/>
              </a:lnSpc>
              <a:buClr>
                <a:srgbClr val="ff9966"/>
              </a:buClr>
              <a:buFont typeface="Noto Sans Symbols"/>
              <a:buChar char="➲"/>
            </a:pPr>
            <a:r>
              <a:rPr lang="en-US" sz="3300" b="0" u="none" strike="noStrike">
                <a:solidFill>
                  <a:srgbClr val="000000"/>
                </a:solidFill>
                <a:effectLst/>
                <a:uFillTx/>
                <a:latin typeface="Arial"/>
                <a:ea typeface="Arial"/>
              </a:rPr>
              <a:t>Americans already </a:t>
            </a:r>
            <a:r>
              <a:rPr lang="en-US" sz="3300" b="0" u="sng" strike="noStrike">
                <a:solidFill>
                  <a:srgbClr val="000000"/>
                </a:solidFill>
                <a:effectLst/>
                <a:uFillTx/>
                <a:latin typeface="Arial"/>
                <a:ea typeface="Arial"/>
              </a:rPr>
              <a:t>believe</a:t>
            </a:r>
            <a:r>
              <a:rPr lang="en-US" sz="3300" b="0" u="none" strike="noStrike">
                <a:solidFill>
                  <a:srgbClr val="000000"/>
                </a:solidFill>
                <a:effectLst/>
                <a:uFillTx/>
                <a:latin typeface="Arial"/>
                <a:ea typeface="Arial"/>
              </a:rPr>
              <a:t>,</a:t>
            </a:r>
            <a:endParaRPr lang="en-US" sz="3300" b="0" u="none" strike="noStrike">
              <a:solidFill>
                <a:srgbClr val="000000"/>
              </a:solidFill>
              <a:effectLst/>
              <a:uFillTx/>
              <a:latin typeface="Arial"/>
            </a:endParaRPr>
          </a:p>
          <a:p>
            <a:pPr marL="419040" indent="-355320">
              <a:lnSpc>
                <a:spcPct val="93000"/>
              </a:lnSpc>
            </a:pPr>
            <a:r>
              <a:rPr lang="en-US" sz="3300" b="0" u="none" strike="noStrike">
                <a:solidFill>
                  <a:srgbClr val="000000"/>
                </a:solidFill>
                <a:effectLst/>
                <a:uFillTx/>
                <a:latin typeface="Arial"/>
                <a:ea typeface="Arial"/>
              </a:rPr>
              <a:t>   “Money is the solution to </a:t>
            </a:r>
            <a:endParaRPr lang="en-US" sz="3300" b="0" u="none" strike="noStrike">
              <a:solidFill>
                <a:srgbClr val="000000"/>
              </a:solidFill>
              <a:effectLst/>
              <a:uFillTx/>
              <a:latin typeface="Arial"/>
            </a:endParaRPr>
          </a:p>
          <a:p>
            <a:pPr marL="419040" indent="-355320">
              <a:lnSpc>
                <a:spcPct val="93000"/>
              </a:lnSpc>
            </a:pPr>
            <a:r>
              <a:rPr lang="en-US" sz="3300" b="0" u="none" strike="noStrike">
                <a:solidFill>
                  <a:srgbClr val="000000"/>
                </a:solidFill>
                <a:effectLst/>
                <a:uFillTx/>
                <a:latin typeface="Arial"/>
                <a:ea typeface="Arial"/>
              </a:rPr>
              <a:t>    all of their [life-threatening]    </a:t>
            </a:r>
            <a:endParaRPr lang="en-US" sz="3300" b="0" u="none" strike="noStrike">
              <a:solidFill>
                <a:srgbClr val="000000"/>
              </a:solidFill>
              <a:effectLst/>
              <a:uFillTx/>
              <a:latin typeface="Arial"/>
            </a:endParaRPr>
          </a:p>
          <a:p>
            <a:pPr marL="419040" indent="-355320">
              <a:lnSpc>
                <a:spcPct val="93000"/>
              </a:lnSpc>
            </a:pPr>
            <a:r>
              <a:rPr lang="en-US" sz="3300" b="0" u="none" strike="noStrike">
                <a:solidFill>
                  <a:srgbClr val="000000"/>
                </a:solidFill>
                <a:effectLst/>
                <a:uFillTx/>
                <a:latin typeface="Arial"/>
                <a:ea typeface="Arial"/>
              </a:rPr>
              <a:t>    problems.</a:t>
            </a:r>
            <a:endParaRPr lang="en-US" sz="3300" b="0" u="none" strike="noStrike">
              <a:solidFill>
                <a:srgbClr val="000000"/>
              </a:solidFill>
              <a:effectLst/>
              <a:uFillTx/>
              <a:latin typeface="Arial"/>
            </a:endParaRPr>
          </a:p>
        </p:txBody>
      </p:sp>
      <p:pic>
        <p:nvPicPr>
          <p:cNvPr id="101" name="">
            <a:hlinkClick r:id="" action="ppaction://media"/>
          </p:cNvPr>
          <p:cNvPicPr/>
          <p:nvPr>
            <a:audioFile r:link="rId1"/>
            <p:extLst>
              <p:ext uri="{DAA4B4D4-6D71-4841-9C94-3DE7FCFB9230}">
                <p14:media r:link="rId2"/>
              </p:ext>
            </p:extLst>
          </p:nvPr>
        </p:nvPicPr>
        <p:blipFill>
          <a:blip r:embed="rId3"/>
          <a:stretch>
            <a:fillRect/>
          </a:stretch>
        </p:blipFill>
        <p:spPr>
          <a:xfrm>
            <a:off x="8055360" y="13536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672840" y="20196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What will the future look like with this Social Bedrock?</a:t>
            </a:r>
            <a:endParaRPr lang="en-US" sz="3300" b="0" u="none" strike="noStrike">
              <a:solidFill>
                <a:srgbClr val="000000"/>
              </a:solidFill>
              <a:effectLst/>
              <a:uFillTx/>
              <a:latin typeface="Arial"/>
            </a:endParaRPr>
          </a:p>
        </p:txBody>
      </p:sp>
      <p:sp>
        <p:nvSpPr>
          <p:cNvPr id="103" name="Google Shape;190;p34"/>
          <p:cNvSpPr/>
          <p:nvPr/>
        </p:nvSpPr>
        <p:spPr>
          <a:xfrm>
            <a:off x="217440" y="808920"/>
            <a:ext cx="7692840" cy="455544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pPr>
            <a:endParaRPr lang="en-US" sz="1400" b="0" u="none" strike="noStrike">
              <a:solidFill>
                <a:srgbClr val="000000"/>
              </a:solidFill>
              <a:effectLst/>
              <a:uFillTx/>
              <a:latin typeface="Arial"/>
            </a:endParaRPr>
          </a:p>
          <a:p>
            <a:pPr marL="419040" indent="-348840">
              <a:lnSpc>
                <a:spcPct val="93000"/>
              </a:lnSpc>
              <a:buClr>
                <a:srgbClr val="ff9966"/>
              </a:buClr>
              <a:buFont typeface="Noto Sans Symbols"/>
              <a:buChar char="➲"/>
            </a:pPr>
            <a:r>
              <a:rPr lang="en-US" sz="2400" b="0" u="none" strike="noStrike">
                <a:solidFill>
                  <a:srgbClr val="000000"/>
                </a:solidFill>
                <a:effectLst/>
                <a:uFillTx/>
                <a:latin typeface="Arial"/>
                <a:ea typeface="Arial"/>
              </a:rPr>
              <a:t>Happy, and with a vast reduction in social tension in </a:t>
            </a:r>
            <a:r>
              <a:rPr lang="en-US" sz="2400" b="0" i="1" u="none" strike="noStrike">
                <a:solidFill>
                  <a:srgbClr val="000000"/>
                </a:solidFill>
                <a:effectLst/>
                <a:uFillTx/>
                <a:latin typeface="Arial"/>
                <a:ea typeface="Arial"/>
              </a:rPr>
              <a:t>public</a:t>
            </a:r>
            <a:r>
              <a:rPr lang="en-US" sz="2400" b="0" u="none" strike="noStrike">
                <a:solidFill>
                  <a:srgbClr val="000000"/>
                </a:solidFill>
                <a:effectLst/>
                <a:uFillTx/>
                <a:latin typeface="Arial"/>
                <a:ea typeface="Arial"/>
              </a:rPr>
              <a:t> areas.</a:t>
            </a:r>
            <a:endParaRPr lang="en-US" sz="2400" b="0" u="none" strike="noStrike">
              <a:solidFill>
                <a:srgbClr val="000000"/>
              </a:solidFill>
              <a:effectLst/>
              <a:uFillTx/>
              <a:latin typeface="Arial"/>
            </a:endParaRPr>
          </a:p>
          <a:p>
            <a:pPr marL="419040" indent="-355320">
              <a:lnSpc>
                <a:spcPct val="93000"/>
              </a:lnSpc>
            </a:pPr>
            <a:endParaRPr lang="en-US" sz="2400" b="0" u="none" strike="noStrike">
              <a:solidFill>
                <a:srgbClr val="000000"/>
              </a:solidFill>
              <a:effectLst/>
              <a:uFillTx/>
              <a:latin typeface="Arial"/>
            </a:endParaRPr>
          </a:p>
          <a:p>
            <a:pPr marL="419040" indent="-348840">
              <a:lnSpc>
                <a:spcPct val="93000"/>
              </a:lnSpc>
              <a:buClr>
                <a:srgbClr val="ff9966"/>
              </a:buClr>
              <a:buFont typeface="Noto Sans Symbols"/>
              <a:buChar char="➲"/>
            </a:pPr>
            <a:r>
              <a:rPr lang="en-US" sz="2400" b="0" u="none" strike="noStrike">
                <a:solidFill>
                  <a:srgbClr val="000000"/>
                </a:solidFill>
                <a:effectLst/>
                <a:uFillTx/>
                <a:latin typeface="Arial"/>
                <a:ea typeface="Arial"/>
              </a:rPr>
              <a:t>A country founded on high abstract ideals becomes what it always dreamed, with a populace that is Equal and Free and together by Choice. </a:t>
            </a:r>
            <a:endParaRPr lang="en-US" sz="2400" b="0" u="none" strike="noStrike">
              <a:solidFill>
                <a:srgbClr val="000000"/>
              </a:solidFill>
              <a:effectLst/>
              <a:uFillTx/>
              <a:latin typeface="Arial"/>
            </a:endParaRPr>
          </a:p>
          <a:p>
            <a:pPr marL="419040" indent="-355320">
              <a:lnSpc>
                <a:spcPct val="93000"/>
              </a:lnSpc>
            </a:pPr>
            <a:endParaRPr lang="en-US" sz="2400" b="0" u="none" strike="noStrike">
              <a:solidFill>
                <a:srgbClr val="000000"/>
              </a:solidFill>
              <a:effectLst/>
              <a:uFillTx/>
              <a:latin typeface="Arial"/>
            </a:endParaRPr>
          </a:p>
          <a:p>
            <a:pPr marL="419040" indent="-348840">
              <a:lnSpc>
                <a:spcPct val="93000"/>
              </a:lnSpc>
              <a:buClr>
                <a:srgbClr val="ff9966"/>
              </a:buClr>
              <a:buFont typeface="Noto Sans Symbols"/>
              <a:buChar char="➲"/>
            </a:pPr>
            <a:r>
              <a:rPr lang="en-US" sz="2400" b="0" u="none" strike="noStrike">
                <a:solidFill>
                  <a:srgbClr val="000000"/>
                </a:solidFill>
                <a:effectLst/>
                <a:uFillTx/>
                <a:latin typeface="Arial"/>
                <a:ea typeface="Arial"/>
              </a:rPr>
              <a:t>The end of revolutions to redistribute wealth.</a:t>
            </a:r>
            <a:endParaRPr lang="en-US" sz="2400" b="0" u="none" strike="noStrike">
              <a:solidFill>
                <a:srgbClr val="000000"/>
              </a:solidFill>
              <a:effectLst/>
              <a:uFillTx/>
              <a:latin typeface="Arial"/>
            </a:endParaRPr>
          </a:p>
          <a:p>
            <a:pPr marL="419040" indent="-355320">
              <a:lnSpc>
                <a:spcPct val="93000"/>
              </a:lnSpc>
            </a:pPr>
            <a:endParaRPr lang="en-US" sz="2400" b="0" u="none" strike="noStrike">
              <a:solidFill>
                <a:srgbClr val="000000"/>
              </a:solidFill>
              <a:effectLst/>
              <a:uFillTx/>
              <a:latin typeface="Arial"/>
            </a:endParaRPr>
          </a:p>
          <a:p>
            <a:pPr marL="419040" indent="-348840">
              <a:lnSpc>
                <a:spcPct val="93000"/>
              </a:lnSpc>
              <a:buClr>
                <a:srgbClr val="ff9966"/>
              </a:buClr>
              <a:buFont typeface="Noto Sans Symbols"/>
              <a:buChar char="➲"/>
            </a:pPr>
            <a:r>
              <a:rPr lang="en-US" sz="2400" b="0" u="none" strike="noStrike">
                <a:solidFill>
                  <a:srgbClr val="000000"/>
                </a:solidFill>
                <a:effectLst/>
                <a:uFillTx/>
                <a:latin typeface="Arial"/>
                <a:ea typeface="Arial"/>
              </a:rPr>
              <a:t>The end of the “supremacy” concept,</a:t>
            </a:r>
            <a:endParaRPr lang="en-US" sz="2400" b="0" u="none" strike="noStrike">
              <a:solidFill>
                <a:srgbClr val="000000"/>
              </a:solidFill>
              <a:effectLst/>
              <a:uFillTx/>
              <a:latin typeface="Arial"/>
            </a:endParaRPr>
          </a:p>
          <a:p>
            <a:pPr marL="419040" indent="-355320">
              <a:lnSpc>
                <a:spcPct val="93000"/>
              </a:lnSpc>
            </a:pPr>
            <a:r>
              <a:rPr lang="en-US" sz="2400" b="0" u="none" strike="noStrike">
                <a:solidFill>
                  <a:srgbClr val="000000"/>
                </a:solidFill>
                <a:effectLst/>
                <a:uFillTx/>
                <a:latin typeface="Arial"/>
                <a:ea typeface="Arial"/>
              </a:rPr>
              <a:t>    as an increased percentage of people </a:t>
            </a:r>
            <a:endParaRPr lang="en-US" sz="2400" b="0" u="none" strike="noStrike">
              <a:solidFill>
                <a:srgbClr val="000000"/>
              </a:solidFill>
              <a:effectLst/>
              <a:uFillTx/>
              <a:latin typeface="Arial"/>
            </a:endParaRPr>
          </a:p>
          <a:p>
            <a:pPr marL="419040" indent="-355320">
              <a:lnSpc>
                <a:spcPct val="93000"/>
              </a:lnSpc>
            </a:pPr>
            <a:r>
              <a:rPr lang="en-US" sz="2400" b="0" u="none" strike="noStrike">
                <a:solidFill>
                  <a:srgbClr val="000000"/>
                </a:solidFill>
                <a:effectLst/>
                <a:uFillTx/>
                <a:latin typeface="Arial"/>
                <a:ea typeface="Arial"/>
              </a:rPr>
              <a:t>    can willingly pursue betterment to thrive.</a:t>
            </a:r>
            <a:endParaRPr lang="en-US" sz="2400" b="0" u="none" strike="noStrike">
              <a:solidFill>
                <a:srgbClr val="000000"/>
              </a:solidFill>
              <a:effectLst/>
              <a:uFillTx/>
              <a:latin typeface="Arial"/>
            </a:endParaRPr>
          </a:p>
        </p:txBody>
      </p:sp>
      <p:pic>
        <p:nvPicPr>
          <p:cNvPr id="104" name="">
            <a:hlinkClick r:id="" action="ppaction://media"/>
          </p:cNvPr>
          <p:cNvPicPr/>
          <p:nvPr>
            <a:audioFile r:link="rId1"/>
            <p:extLst>
              <p:ext uri="{DAA4B4D4-6D71-4841-9C94-3DE7FCFB9230}">
                <p14:media r:link="rId2"/>
              </p:ext>
            </p:extLst>
          </p:nvPr>
        </p:nvPicPr>
        <p:blipFill>
          <a:blip r:embed="rId3"/>
          <a:stretch>
            <a:fillRect/>
          </a:stretch>
        </p:blipFill>
        <p:spPr>
          <a:xfrm>
            <a:off x="8074800" y="77292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668520" y="19116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Why we need this now:</a:t>
            </a:r>
            <a:endParaRPr lang="en-US" sz="3300" b="0" u="none" strike="noStrike">
              <a:solidFill>
                <a:srgbClr val="000000"/>
              </a:solidFill>
              <a:effectLst/>
              <a:uFillTx/>
              <a:latin typeface="Arial"/>
            </a:endParaRPr>
          </a:p>
        </p:txBody>
      </p:sp>
      <p:sp>
        <p:nvSpPr>
          <p:cNvPr id="106" name="Google Shape;197;p35"/>
          <p:cNvSpPr/>
          <p:nvPr/>
        </p:nvSpPr>
        <p:spPr>
          <a:xfrm>
            <a:off x="638280" y="400680"/>
            <a:ext cx="7692840" cy="434340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pPr>
            <a:endParaRPr lang="en-US" sz="22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200" b="0" u="none" strike="noStrike">
                <a:solidFill>
                  <a:srgbClr val="000000"/>
                </a:solidFill>
                <a:effectLst/>
                <a:uFillTx/>
                <a:latin typeface="Arial"/>
                <a:ea typeface="Arial"/>
              </a:rPr>
              <a:t>Capital is becoming more and more controlled by special interest groups, and individuals motivated by personal strategy and gain. Therefore, a government response is likely required because government is best positioned to remove prejudice.</a:t>
            </a:r>
            <a:endParaRPr lang="en-US" sz="2200" b="0" u="none" strike="noStrike">
              <a:solidFill>
                <a:srgbClr val="000000"/>
              </a:solidFill>
              <a:effectLst/>
              <a:uFillTx/>
              <a:latin typeface="Arial"/>
            </a:endParaRPr>
          </a:p>
          <a:p>
            <a:pPr marL="419040" indent="-355320">
              <a:lnSpc>
                <a:spcPct val="93000"/>
              </a:lnSpc>
            </a:pPr>
            <a:endParaRPr lang="en-US" sz="22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200" b="0" u="none" strike="noStrike">
                <a:solidFill>
                  <a:srgbClr val="000000"/>
                </a:solidFill>
                <a:effectLst/>
                <a:uFillTx/>
                <a:latin typeface="Arial"/>
                <a:ea typeface="Arial"/>
              </a:rPr>
              <a:t>We must end the belief that suffering is deserved, just because suffering existed before. We do not all belong to religions that condone such an idea; therefore, it must be removed from the implementation </a:t>
            </a:r>
            <a:endParaRPr lang="en-US" sz="2200" b="0" u="none" strike="noStrike">
              <a:solidFill>
                <a:srgbClr val="000000"/>
              </a:solidFill>
              <a:effectLst/>
              <a:uFillTx/>
              <a:latin typeface="Arial"/>
            </a:endParaRPr>
          </a:p>
          <a:p>
            <a:pPr marL="419040" indent="-355320">
              <a:lnSpc>
                <a:spcPct val="93000"/>
              </a:lnSpc>
            </a:pPr>
            <a:r>
              <a:rPr lang="en-US" sz="2200" b="0" u="none" strike="noStrike">
                <a:solidFill>
                  <a:srgbClr val="000000"/>
                </a:solidFill>
                <a:effectLst/>
                <a:uFillTx/>
                <a:latin typeface="Arial"/>
                <a:ea typeface="Arial"/>
              </a:rPr>
              <a:t>    of government.</a:t>
            </a:r>
            <a:r>
              <a:rPr lang="en-US" sz="2700" b="0" u="none" strike="noStrike">
                <a:solidFill>
                  <a:srgbClr val="000000"/>
                </a:solidFill>
                <a:effectLst/>
                <a:uFillTx/>
                <a:latin typeface="Arial"/>
                <a:ea typeface="Arial"/>
              </a:rPr>
              <a:t> </a:t>
            </a:r>
            <a:endParaRPr lang="en-US" sz="2700" b="0" u="none" strike="noStrike">
              <a:solidFill>
                <a:srgbClr val="000000"/>
              </a:solidFill>
              <a:effectLst/>
              <a:uFillTx/>
              <a:latin typeface="Arial"/>
            </a:endParaRPr>
          </a:p>
        </p:txBody>
      </p:sp>
      <p:pic>
        <p:nvPicPr>
          <p:cNvPr id="107" name="">
            <a:hlinkClick r:id="" action="ppaction://media"/>
          </p:cNvPr>
          <p:cNvPicPr/>
          <p:nvPr>
            <a:audioFile r:link="rId1"/>
            <p:extLst>
              <p:ext uri="{DAA4B4D4-6D71-4841-9C94-3DE7FCFB9230}">
                <p14:media r:link="rId2"/>
              </p:ext>
            </p:extLst>
          </p:nvPr>
        </p:nvPicPr>
        <p:blipFill>
          <a:blip r:embed="rId3"/>
          <a:stretch>
            <a:fillRect/>
          </a:stretch>
        </p:blipFill>
        <p:spPr>
          <a:xfrm>
            <a:off x="8138160" y="9144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668520" y="19116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Why we need this now:</a:t>
            </a:r>
            <a:endParaRPr lang="en-US" sz="3300" b="0" u="none" strike="noStrike">
              <a:solidFill>
                <a:srgbClr val="000000"/>
              </a:solidFill>
              <a:effectLst/>
              <a:uFillTx/>
              <a:latin typeface="Arial"/>
            </a:endParaRPr>
          </a:p>
        </p:txBody>
      </p:sp>
      <p:sp>
        <p:nvSpPr>
          <p:cNvPr id="109" name="Google Shape;204;p36"/>
          <p:cNvSpPr/>
          <p:nvPr/>
        </p:nvSpPr>
        <p:spPr>
          <a:xfrm>
            <a:off x="638280" y="724680"/>
            <a:ext cx="7692840" cy="434340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200" b="0" u="none" strike="noStrike">
                <a:solidFill>
                  <a:srgbClr val="000000"/>
                </a:solidFill>
                <a:effectLst/>
                <a:uFillTx/>
                <a:latin typeface="Arial"/>
                <a:ea typeface="Arial"/>
              </a:rPr>
              <a:t>Capital is becoming more and more controlled by special interest groups, and individuals motivated by personal strategy and gain. Therefore, a government response is likely required because government is best positioned to remove prejudice.</a:t>
            </a:r>
            <a:endParaRPr lang="en-US" sz="2200" b="0" u="none" strike="noStrike">
              <a:solidFill>
                <a:srgbClr val="000000"/>
              </a:solidFill>
              <a:effectLst/>
              <a:uFillTx/>
              <a:latin typeface="Arial"/>
            </a:endParaRPr>
          </a:p>
          <a:p>
            <a:pPr marL="419040" indent="-355320">
              <a:lnSpc>
                <a:spcPct val="93000"/>
              </a:lnSpc>
            </a:pPr>
            <a:endParaRPr lang="en-US" sz="22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200" b="0" u="none" strike="noStrike">
                <a:solidFill>
                  <a:srgbClr val="000000"/>
                </a:solidFill>
                <a:effectLst/>
                <a:uFillTx/>
                <a:latin typeface="Arial"/>
                <a:ea typeface="Arial"/>
              </a:rPr>
              <a:t>We must end the belief that suffering is deserved, just because suffering existed before. We do not all belong to religions that condone such an idea; therefore, it must be removed from the implementation of government.</a:t>
            </a:r>
            <a:r>
              <a:rPr lang="en-US" sz="2700" b="0" u="none" strike="noStrike">
                <a:solidFill>
                  <a:srgbClr val="000000"/>
                </a:solidFill>
                <a:effectLst/>
                <a:uFillTx/>
                <a:latin typeface="Arial"/>
                <a:ea typeface="Arial"/>
              </a:rPr>
              <a:t> </a:t>
            </a:r>
            <a:endParaRPr lang="en-US" sz="2700" b="0" u="none" strike="noStrike">
              <a:solidFill>
                <a:srgbClr val="000000"/>
              </a:solidFill>
              <a:effectLst/>
              <a:uFillTx/>
              <a:latin typeface="Arial"/>
            </a:endParaRPr>
          </a:p>
        </p:txBody>
      </p:sp>
      <p:pic>
        <p:nvPicPr>
          <p:cNvPr id="110" name="">
            <a:hlinkClick r:id="" action="ppaction://media"/>
          </p:cNvPr>
          <p:cNvPicPr/>
          <p:nvPr>
            <a:audioFile r:link="rId1"/>
            <p:extLst>
              <p:ext uri="{DAA4B4D4-6D71-4841-9C94-3DE7FCFB9230}">
                <p14:media r:link="rId2"/>
              </p:ext>
            </p:extLst>
          </p:nvPr>
        </p:nvPicPr>
        <p:blipFill>
          <a:blip r:embed="rId3"/>
          <a:stretch>
            <a:fillRect/>
          </a:stretch>
        </p:blipFill>
        <p:spPr>
          <a:xfrm>
            <a:off x="8157240" y="10980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672840" y="300240"/>
            <a:ext cx="7810920" cy="858600"/>
          </a:xfrm>
          <a:prstGeom prst="rect">
            <a:avLst/>
          </a:prstGeom>
          <a:noFill/>
          <a:ln w="0">
            <a:noFill/>
          </a:ln>
        </p:spPr>
        <p:txBody>
          <a:bodyPr lIns="74880" rIns="74880" tIns="29520" bIns="37440" anchor="t">
            <a:noAutofit/>
          </a:bodyPr>
          <a:p>
            <a:pPr indent="0" algn="ctr">
              <a:lnSpc>
                <a:spcPct val="93000"/>
              </a:lnSpc>
              <a:buNone/>
            </a:pPr>
            <a:r>
              <a:rPr lang="en-US" sz="3300" b="1" i="1" u="sng" strike="noStrike">
                <a:solidFill>
                  <a:srgbClr val="000000"/>
                </a:solidFill>
                <a:effectLst/>
                <a:uFillTx/>
                <a:latin typeface="Arial"/>
                <a:ea typeface="Arial"/>
              </a:rPr>
              <a:t>The Bedrock Project</a:t>
            </a:r>
            <a:endParaRPr lang="en-US" sz="3300" b="0" u="none" strike="noStrike">
              <a:solidFill>
                <a:srgbClr val="000000"/>
              </a:solidFill>
              <a:effectLst/>
              <a:uFillTx/>
              <a:latin typeface="Arial"/>
            </a:endParaRPr>
          </a:p>
        </p:txBody>
      </p:sp>
      <p:sp>
        <p:nvSpPr>
          <p:cNvPr id="57" name="PlaceHolder 2"/>
          <p:cNvSpPr>
            <a:spLocks noGrp="1"/>
          </p:cNvSpPr>
          <p:nvPr>
            <p:ph type="subTitle"/>
          </p:nvPr>
        </p:nvSpPr>
        <p:spPr>
          <a:xfrm>
            <a:off x="766800" y="829080"/>
            <a:ext cx="7692840" cy="3994560"/>
          </a:xfrm>
          <a:prstGeom prst="rect">
            <a:avLst/>
          </a:prstGeom>
          <a:noFill/>
          <a:ln w="0">
            <a:noFill/>
          </a:ln>
        </p:spPr>
        <p:txBody>
          <a:bodyPr lIns="74880" rIns="74880" tIns="16920" bIns="37440" anchor="t">
            <a:noAutofit/>
          </a:bodyPr>
          <a:p>
            <a:pPr marL="177840" indent="-177480">
              <a:lnSpc>
                <a:spcPct val="95000"/>
              </a:lnSpc>
              <a:buNone/>
            </a:pPr>
            <a:r>
              <a:rPr lang="en-US" sz="2700" b="1" i="1" u="none" strike="noStrike">
                <a:solidFill>
                  <a:srgbClr val="000000"/>
                </a:solidFill>
                <a:effectLst/>
                <a:uFillTx/>
                <a:latin typeface="Times New Roman"/>
                <a:ea typeface="Times New Roman"/>
              </a:rPr>
              <a:t>Who does the initial Bedrock Project benefit?</a:t>
            </a:r>
            <a:endParaRPr lang="en-US" sz="2700" b="0" u="none" strike="noStrike">
              <a:solidFill>
                <a:srgbClr val="000000"/>
              </a:solidFill>
              <a:effectLst/>
              <a:uFillTx/>
              <a:latin typeface="Arial"/>
            </a:endParaRPr>
          </a:p>
          <a:p>
            <a:pPr marL="177840" indent="-177480">
              <a:lnSpc>
                <a:spcPct val="95000"/>
              </a:lnSpc>
              <a:buNone/>
            </a:pPr>
            <a:endParaRPr lang="en-US" sz="1600" b="0" u="none" strike="noStrike">
              <a:solidFill>
                <a:srgbClr val="000000"/>
              </a:solidFill>
              <a:effectLst/>
              <a:uFillTx/>
              <a:latin typeface="Arial"/>
            </a:endParaRPr>
          </a:p>
          <a:p>
            <a:pPr marL="177840" indent="-177480">
              <a:lnSpc>
                <a:spcPct val="95000"/>
              </a:lnSpc>
              <a:buSzPct val="100000"/>
              <a:buBlip>
                <a:blip r:embed="rId1"/>
              </a:buBlip>
            </a:pPr>
            <a:r>
              <a:rPr lang="en-US" sz="2700" b="1" i="1" u="none" strike="noStrike">
                <a:solidFill>
                  <a:srgbClr val="000000"/>
                </a:solidFill>
                <a:effectLst/>
                <a:uFillTx/>
                <a:latin typeface="Times New Roman"/>
                <a:ea typeface="Times New Roman"/>
              </a:rPr>
              <a:t>Abused children</a:t>
            </a:r>
            <a:endParaRPr lang="en-US" sz="2700" b="0" u="none" strike="noStrike">
              <a:solidFill>
                <a:srgbClr val="000000"/>
              </a:solidFill>
              <a:effectLst/>
              <a:uFillTx/>
              <a:latin typeface="Arial"/>
            </a:endParaRPr>
          </a:p>
          <a:p>
            <a:pPr marL="216000" indent="-216000">
              <a:lnSpc>
                <a:spcPct val="95000"/>
              </a:lnSpc>
              <a:buSzPct val="100000"/>
              <a:buBlip>
                <a:blip r:embed="rId2"/>
              </a:buBlip>
            </a:pPr>
            <a:r>
              <a:rPr lang="en-US" sz="2700" b="1" i="1" u="none" strike="noStrike">
                <a:solidFill>
                  <a:srgbClr val="000000"/>
                </a:solidFill>
                <a:effectLst/>
                <a:uFillTx/>
                <a:latin typeface="Times New Roman"/>
                <a:ea typeface="Times New Roman"/>
              </a:rPr>
              <a:t>Abused spouses</a:t>
            </a:r>
            <a:endParaRPr lang="en-US" sz="2700" b="0" u="none" strike="noStrike">
              <a:solidFill>
                <a:srgbClr val="000000"/>
              </a:solidFill>
              <a:effectLst/>
              <a:uFillTx/>
              <a:latin typeface="Arial"/>
            </a:endParaRPr>
          </a:p>
          <a:p>
            <a:pPr marL="216000" indent="-216000">
              <a:lnSpc>
                <a:spcPct val="95000"/>
              </a:lnSpc>
              <a:buSzPct val="100000"/>
              <a:buBlip>
                <a:blip r:embed="rId3"/>
              </a:buBlip>
            </a:pPr>
            <a:r>
              <a:rPr lang="en-US" sz="2700" b="1" i="1" u="none" strike="noStrike">
                <a:solidFill>
                  <a:srgbClr val="000000"/>
                </a:solidFill>
                <a:effectLst/>
                <a:uFillTx/>
                <a:latin typeface="Times New Roman"/>
                <a:ea typeface="Times New Roman"/>
              </a:rPr>
              <a:t>Students/The Homeless</a:t>
            </a:r>
            <a:endParaRPr lang="en-US" sz="2700" b="0" u="none" strike="noStrike">
              <a:solidFill>
                <a:srgbClr val="000000"/>
              </a:solidFill>
              <a:effectLst/>
              <a:uFillTx/>
              <a:latin typeface="Arial"/>
            </a:endParaRPr>
          </a:p>
          <a:p>
            <a:pPr marL="216000" indent="-216000">
              <a:lnSpc>
                <a:spcPct val="95000"/>
              </a:lnSpc>
              <a:buSzPct val="100000"/>
              <a:buBlip>
                <a:blip r:embed="rId4"/>
              </a:buBlip>
            </a:pPr>
            <a:r>
              <a:rPr lang="en-US" sz="2700" b="1" i="1" u="none" strike="noStrike">
                <a:solidFill>
                  <a:srgbClr val="000000"/>
                </a:solidFill>
                <a:effectLst/>
                <a:uFillTx/>
                <a:latin typeface="Times New Roman"/>
                <a:ea typeface="Times New Roman"/>
              </a:rPr>
              <a:t>Entrepreneurs/Investors</a:t>
            </a:r>
            <a:endParaRPr lang="en-US" sz="2700" b="0" u="none" strike="noStrike">
              <a:solidFill>
                <a:srgbClr val="000000"/>
              </a:solidFill>
              <a:effectLst/>
              <a:uFillTx/>
              <a:latin typeface="Arial"/>
            </a:endParaRPr>
          </a:p>
          <a:p>
            <a:pPr marL="216000" indent="-216000">
              <a:lnSpc>
                <a:spcPct val="95000"/>
              </a:lnSpc>
              <a:buSzPct val="100000"/>
              <a:buBlip>
                <a:blip r:embed="rId5"/>
              </a:buBlip>
            </a:pPr>
            <a:r>
              <a:rPr lang="en-US" sz="2700" b="1" i="1" u="none" strike="noStrike">
                <a:solidFill>
                  <a:srgbClr val="000000"/>
                </a:solidFill>
                <a:effectLst/>
                <a:uFillTx/>
                <a:latin typeface="Times New Roman"/>
                <a:ea typeface="Times New Roman"/>
              </a:rPr>
              <a:t>Minorities/Majorities</a:t>
            </a:r>
            <a:endParaRPr lang="en-US" sz="2700" b="0" u="none" strike="noStrike">
              <a:solidFill>
                <a:srgbClr val="000000"/>
              </a:solidFill>
              <a:effectLst/>
              <a:uFillTx/>
              <a:latin typeface="Arial"/>
            </a:endParaRPr>
          </a:p>
          <a:p>
            <a:pPr marL="216000" indent="-216000">
              <a:lnSpc>
                <a:spcPct val="95000"/>
              </a:lnSpc>
              <a:buSzPct val="100000"/>
              <a:buBlip>
                <a:blip r:embed="rId6"/>
              </a:buBlip>
            </a:pPr>
            <a:r>
              <a:rPr lang="en-US" sz="2700" b="1" i="1" u="none" strike="noStrike">
                <a:solidFill>
                  <a:srgbClr val="000000"/>
                </a:solidFill>
                <a:effectLst/>
                <a:uFillTx/>
                <a:latin typeface="Times New Roman"/>
                <a:ea typeface="Times New Roman"/>
              </a:rPr>
              <a:t>Police forces and militaries (decrease of protests)</a:t>
            </a:r>
            <a:endParaRPr lang="en-US" sz="2700" b="0" u="none" strike="noStrike">
              <a:solidFill>
                <a:srgbClr val="000000"/>
              </a:solidFill>
              <a:effectLst/>
              <a:uFillTx/>
              <a:latin typeface="Arial"/>
            </a:endParaRPr>
          </a:p>
          <a:p>
            <a:pPr marL="216000" indent="-216000">
              <a:lnSpc>
                <a:spcPct val="95000"/>
              </a:lnSpc>
              <a:buSzPct val="100000"/>
              <a:buBlip>
                <a:blip r:embed="rId7"/>
              </a:buBlip>
            </a:pPr>
            <a:r>
              <a:rPr lang="en-US" sz="2700" b="1" i="1" u="none" strike="noStrike">
                <a:solidFill>
                  <a:srgbClr val="000000"/>
                </a:solidFill>
                <a:effectLst/>
                <a:uFillTx/>
                <a:latin typeface="Times New Roman"/>
                <a:ea typeface="Times New Roman"/>
              </a:rPr>
              <a:t>The Elderly and The Youth (the new poor)</a:t>
            </a:r>
            <a:endParaRPr lang="en-US" sz="2700" b="0" u="none" strike="noStrike">
              <a:solidFill>
                <a:srgbClr val="000000"/>
              </a:solidFill>
              <a:effectLst/>
              <a:uFillTx/>
              <a:latin typeface="Arial"/>
            </a:endParaRPr>
          </a:p>
          <a:p>
            <a:pPr marL="216000" indent="-216000">
              <a:lnSpc>
                <a:spcPct val="95000"/>
              </a:lnSpc>
              <a:buSzPct val="100000"/>
              <a:buBlip>
                <a:blip r:embed="rId8"/>
              </a:buBlip>
            </a:pPr>
            <a:r>
              <a:rPr lang="en-US" sz="2700" b="1" i="1" u="none" strike="noStrike">
                <a:solidFill>
                  <a:srgbClr val="000000"/>
                </a:solidFill>
                <a:effectLst/>
                <a:uFillTx/>
                <a:latin typeface="Times New Roman"/>
                <a:ea typeface="Times New Roman"/>
              </a:rPr>
              <a:t>Cities, States, The US and World GDP</a:t>
            </a:r>
            <a:endParaRPr lang="en-US" sz="2700" b="0" u="none" strike="noStrike">
              <a:solidFill>
                <a:srgbClr val="000000"/>
              </a:solidFill>
              <a:effectLst/>
              <a:uFillTx/>
              <a:latin typeface="Arial"/>
            </a:endParaRPr>
          </a:p>
          <a:p>
            <a:pPr marL="216000" indent="-216000">
              <a:lnSpc>
                <a:spcPct val="95000"/>
              </a:lnSpc>
              <a:buSzPct val="100000"/>
              <a:buBlip>
                <a:blip r:embed="rId9"/>
              </a:buBlip>
            </a:pPr>
            <a:r>
              <a:rPr lang="en-US" sz="2700" b="1" i="1" u="none" strike="noStrike">
                <a:solidFill>
                  <a:srgbClr val="000000"/>
                </a:solidFill>
                <a:effectLst/>
                <a:uFillTx/>
                <a:latin typeface="Times New Roman"/>
                <a:ea typeface="Times New Roman"/>
              </a:rPr>
              <a:t>All United State's Citizens w/o discrimination</a:t>
            </a:r>
            <a:endParaRPr lang="en-US" sz="2700" b="0" u="none" strike="noStrike">
              <a:solidFill>
                <a:srgbClr val="000000"/>
              </a:solidFill>
              <a:effectLst/>
              <a:uFillTx/>
              <a:latin typeface="Arial"/>
            </a:endParaRPr>
          </a:p>
          <a:p>
            <a:pPr marL="177840" indent="-177480" algn="ctr">
              <a:lnSpc>
                <a:spcPct val="95000"/>
              </a:lnSpc>
              <a:buNone/>
            </a:pPr>
            <a:endParaRPr lang="en-US" sz="1400" b="0" u="none" strike="noStrike">
              <a:solidFill>
                <a:srgbClr val="000000"/>
              </a:solidFill>
              <a:effectLst/>
              <a:uFillTx/>
              <a:latin typeface="Arial"/>
            </a:endParaRPr>
          </a:p>
          <a:p>
            <a:pPr marL="279360" indent="-279000">
              <a:lnSpc>
                <a:spcPct val="87000"/>
              </a:lnSpc>
              <a:buNone/>
            </a:pPr>
            <a:endParaRPr lang="en-US" sz="1400" b="0" u="none" strike="noStrike">
              <a:solidFill>
                <a:srgbClr val="000000"/>
              </a:solidFill>
              <a:effectLst/>
              <a:uFillTx/>
              <a:latin typeface="Arial"/>
            </a:endParaRPr>
          </a:p>
        </p:txBody>
      </p:sp>
      <p:pic>
        <p:nvPicPr>
          <p:cNvPr id="58" name="">
            <a:hlinkClick r:id="" action="ppaction://media"/>
          </p:cNvPr>
          <p:cNvPicPr/>
          <p:nvPr>
            <a:audioFile r:link="rId10"/>
            <p:extLst>
              <p:ext uri="{DAA4B4D4-6D71-4841-9C94-3DE7FCFB9230}">
                <p14:media r:link="rId11"/>
              </p:ext>
            </p:extLst>
          </p:nvPr>
        </p:nvPicPr>
        <p:blipFill>
          <a:blip r:embed="rId12"/>
          <a:stretch>
            <a:fillRect/>
          </a:stretch>
        </p:blipFill>
        <p:spPr>
          <a:xfrm>
            <a:off x="7955280" y="96120"/>
            <a:ext cx="731520" cy="635760"/>
          </a:xfrm>
          <a:prstGeom prst="rect">
            <a:avLst/>
          </a:prstGeom>
          <a:ln w="0">
            <a:noFill/>
          </a:ln>
        </p:spPr>
      </p:pic>
    </p:spTree>
  </p:cSld>
  <mc:AlternateContent>
    <mc:Choice Requires="p14">
      <p:transition spd="slow" p14:dur="2000">
        <p:fade/>
      </p:transition>
    </mc:Choice>
    <mc:Fallback>
      <p:transition spd="slow">
        <p:fade/>
      </p:transition>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6" presetClass="entr" fill="hold" nodeType="withEffect" presetSubtype="16">
                                  <p:stCondLst>
                                    <p:cond delay="0"/>
                                  </p:stCondLst>
                                  <p:childTnLst>
                                    <p:set>
                                      <p:cBhvr>
                                        <p:cTn id="6" dur="1" fill="hold">
                                          <p:stCondLst>
                                            <p:cond delay="0"/>
                                          </p:stCondLst>
                                        </p:cTn>
                                        <p:tgtEl>
                                          <p:spTgt spid="58"/>
                                        </p:tgtEl>
                                        <p:attrNameLst>
                                          <p:attrName>style.visibility</p:attrName>
                                        </p:attrNameLst>
                                      </p:cBhvr>
                                      <p:to>
                                        <p:strVal val="visible"/>
                                      </p:to>
                                    </p:set>
                                    <p:animEffect filter="circle(in)" transition="in">
                                      <p:cBhvr additive="repl">
                                        <p:cTn id="7" dur="2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672840" y="30024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sng" strike="noStrike">
                <a:solidFill>
                  <a:srgbClr val="000000"/>
                </a:solidFill>
                <a:effectLst/>
                <a:uFillTx/>
                <a:latin typeface="Arial"/>
                <a:ea typeface="Arial"/>
              </a:rPr>
              <a:t>Restatement of Urgency</a:t>
            </a:r>
            <a:br>
              <a:rPr sz="3300"/>
            </a:br>
            <a:endParaRPr lang="en-US" sz="3300" b="0" u="none" strike="noStrike">
              <a:solidFill>
                <a:srgbClr val="000000"/>
              </a:solidFill>
              <a:effectLst/>
              <a:uFillTx/>
              <a:latin typeface="Arial"/>
            </a:endParaRPr>
          </a:p>
        </p:txBody>
      </p:sp>
      <p:sp>
        <p:nvSpPr>
          <p:cNvPr id="112" name="Google Shape;211;p37"/>
          <p:cNvSpPr/>
          <p:nvPr/>
        </p:nvSpPr>
        <p:spPr>
          <a:xfrm>
            <a:off x="811080" y="457200"/>
            <a:ext cx="7692840" cy="403200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1" u="none" strike="noStrike">
                <a:solidFill>
                  <a:srgbClr val="000000"/>
                </a:solidFill>
                <a:effectLst/>
                <a:uFillTx/>
                <a:latin typeface="Arial"/>
                <a:ea typeface="Arial"/>
              </a:rPr>
              <a:t>Capitalism has a natural </a:t>
            </a:r>
            <a:r>
              <a:rPr lang="en-US" sz="2700" b="1" u="sng" strike="noStrike">
                <a:solidFill>
                  <a:srgbClr val="000000"/>
                </a:solidFill>
                <a:effectLst/>
                <a:uFillTx/>
                <a:latin typeface="Arial"/>
                <a:ea typeface="Arial"/>
              </a:rPr>
              <a:t>expiration date</a:t>
            </a:r>
            <a:r>
              <a:rPr lang="en-US" sz="2700" b="1" u="none" strike="noStrike">
                <a:solidFill>
                  <a:srgbClr val="000000"/>
                </a:solidFill>
                <a:effectLst/>
                <a:uFillTx/>
                <a:latin typeface="Arial"/>
                <a:ea typeface="Arial"/>
              </a:rPr>
              <a:t>.</a:t>
            </a:r>
            <a:r>
              <a:rPr lang="en-US" sz="2700" b="0" u="none" strike="noStrike">
                <a:solidFill>
                  <a:srgbClr val="000000"/>
                </a:solidFill>
                <a:effectLst/>
                <a:uFillTx/>
                <a:latin typeface="Arial"/>
                <a:ea typeface="Arial"/>
              </a:rPr>
              <a:t> This expiration date will occur when there are no further minorities to employ at a discounted rate. Relying on some of the random youth for this is beyond the social contract which allows and is a result of capitalism. </a:t>
            </a:r>
            <a:endParaRPr lang="en-US" sz="27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a:lnSpc>
                <a:spcPct val="93000"/>
              </a:lnSpc>
            </a:pPr>
            <a:endParaRPr lang="en-US" sz="1400" b="0" u="none" strike="noStrike">
              <a:solidFill>
                <a:srgbClr val="000000"/>
              </a:solidFill>
              <a:effectLst/>
              <a:uFillTx/>
              <a:latin typeface="Arial"/>
            </a:endParaRPr>
          </a:p>
        </p:txBody>
      </p:sp>
      <p:pic>
        <p:nvPicPr>
          <p:cNvPr id="113" name="">
            <a:hlinkClick r:id="" action="ppaction://media"/>
          </p:cNvPr>
          <p:cNvPicPr/>
          <p:nvPr>
            <a:audioFile r:link="rId1"/>
            <p:extLst>
              <p:ext uri="{DAA4B4D4-6D71-4841-9C94-3DE7FCFB9230}">
                <p14:media r:link="rId2"/>
              </p:ext>
            </p:extLst>
          </p:nvPr>
        </p:nvPicPr>
        <p:blipFill>
          <a:blip r:embed="rId3"/>
          <a:stretch>
            <a:fillRect/>
          </a:stretch>
        </p:blipFill>
        <p:spPr>
          <a:xfrm>
            <a:off x="8075880" y="29160"/>
            <a:ext cx="793800" cy="79380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668520" y="-176040"/>
            <a:ext cx="7810920" cy="858600"/>
          </a:xfrm>
          <a:prstGeom prst="rect">
            <a:avLst/>
          </a:prstGeom>
          <a:noFill/>
          <a:ln w="0">
            <a:noFill/>
          </a:ln>
        </p:spPr>
        <p:txBody>
          <a:bodyPr lIns="74880" rIns="74880" tIns="29520" bIns="37440" anchor="t">
            <a:noAutofit/>
          </a:bodyPr>
          <a:p>
            <a:pPr marL="177840" indent="-177480" algn="ctr">
              <a:lnSpc>
                <a:spcPct val="93000"/>
              </a:lnSpc>
              <a:buNone/>
            </a:pPr>
            <a:br>
              <a:rPr sz="3300"/>
            </a:br>
            <a:r>
              <a:rPr lang="en-US" sz="3300" b="1" i="1" u="none" strike="noStrike">
                <a:solidFill>
                  <a:srgbClr val="000000"/>
                </a:solidFill>
                <a:effectLst/>
                <a:uFillTx/>
                <a:latin typeface="Arial"/>
                <a:ea typeface="Arial"/>
              </a:rPr>
              <a:t>Threats to the Economic Future:</a:t>
            </a:r>
            <a:endParaRPr lang="en-US" sz="3300" b="0" u="none" strike="noStrike">
              <a:solidFill>
                <a:srgbClr val="000000"/>
              </a:solidFill>
              <a:effectLst/>
              <a:uFillTx/>
              <a:latin typeface="Arial"/>
            </a:endParaRPr>
          </a:p>
        </p:txBody>
      </p:sp>
      <p:sp>
        <p:nvSpPr>
          <p:cNvPr id="115" name="Google Shape;218;p38"/>
          <p:cNvSpPr/>
          <p:nvPr/>
        </p:nvSpPr>
        <p:spPr>
          <a:xfrm>
            <a:off x="727560" y="-590760"/>
            <a:ext cx="7692840" cy="496404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1" u="none" strike="noStrike">
                <a:solidFill>
                  <a:srgbClr val="000000"/>
                </a:solidFill>
                <a:effectLst/>
                <a:uFillTx/>
                <a:latin typeface="Arial"/>
                <a:ea typeface="Arial"/>
              </a:rPr>
              <a:t>The possible </a:t>
            </a:r>
            <a:r>
              <a:rPr lang="en-US" sz="2700" b="1" u="sng" strike="noStrike">
                <a:solidFill>
                  <a:srgbClr val="000000"/>
                </a:solidFill>
                <a:effectLst/>
                <a:uFillTx/>
                <a:latin typeface="Arial"/>
                <a:ea typeface="Arial"/>
              </a:rPr>
              <a:t>over abundance of human-made base resources</a:t>
            </a:r>
            <a:r>
              <a:rPr lang="en-US" sz="2700" b="0" u="none" strike="noStrike">
                <a:solidFill>
                  <a:srgbClr val="000000"/>
                </a:solidFill>
                <a:effectLst/>
                <a:uFillTx/>
                <a:latin typeface="Arial"/>
                <a:ea typeface="Arial"/>
              </a:rPr>
              <a:t>. </a:t>
            </a:r>
            <a:endParaRPr lang="en-US" sz="27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r>
              <a:rPr lang="en-US" sz="2700" b="0" i="1" u="none" strike="noStrike">
                <a:solidFill>
                  <a:srgbClr val="000000"/>
                </a:solidFill>
                <a:effectLst/>
                <a:uFillTx/>
                <a:latin typeface="Arial"/>
                <a:ea typeface="Arial"/>
              </a:rPr>
              <a:t>A World Without the Need for Suppliers:</a:t>
            </a:r>
            <a:endParaRPr lang="en-US" sz="27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200" b="0" u="none" strike="noStrike">
                <a:solidFill>
                  <a:srgbClr val="000000"/>
                </a:solidFill>
                <a:effectLst/>
                <a:uFillTx/>
                <a:latin typeface="Arial"/>
                <a:ea typeface="Arial"/>
              </a:rPr>
              <a:t>A true future risk to the nature of our random economy, which may seem unbelievable, is that the human species may well develop the ability to “replicate” or assemble base resources, even human organs, without the planet of origin, which would completely devalue all resources. Without independence promoting programs, like this one, we can all become slaves to any source of anything. </a:t>
            </a:r>
            <a:r>
              <a:rPr lang="en-US" sz="2700" b="0" u="none" strike="noStrike">
                <a:solidFill>
                  <a:srgbClr val="000000"/>
                </a:solidFill>
                <a:effectLst/>
                <a:uFillTx/>
                <a:latin typeface="Arial"/>
                <a:ea typeface="Arial"/>
              </a:rPr>
              <a:t> </a:t>
            </a:r>
            <a:endParaRPr lang="en-US" sz="27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a:lnSpc>
                <a:spcPct val="93000"/>
              </a:lnSpc>
            </a:pPr>
            <a:endParaRPr lang="en-US" sz="1400" b="0" u="none" strike="noStrike">
              <a:solidFill>
                <a:srgbClr val="000000"/>
              </a:solidFill>
              <a:effectLst/>
              <a:uFillTx/>
              <a:latin typeface="Arial"/>
            </a:endParaRPr>
          </a:p>
        </p:txBody>
      </p:sp>
      <p:pic>
        <p:nvPicPr>
          <p:cNvPr id="116" name="">
            <a:hlinkClick r:id="" action="ppaction://media"/>
          </p:cNvPr>
          <p:cNvPicPr/>
          <p:nvPr>
            <a:audioFile r:link="rId1"/>
            <p:extLst>
              <p:ext uri="{DAA4B4D4-6D71-4841-9C94-3DE7FCFB9230}">
                <p14:media r:link="rId2"/>
              </p:ext>
            </p:extLst>
          </p:nvPr>
        </p:nvPicPr>
        <p:blipFill>
          <a:blip r:embed="rId3"/>
          <a:stretch>
            <a:fillRect/>
          </a:stretch>
        </p:blipFill>
        <p:spPr>
          <a:xfrm>
            <a:off x="8167320" y="120600"/>
            <a:ext cx="793800" cy="79380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672840" y="79920"/>
            <a:ext cx="7809480" cy="857520"/>
          </a:xfrm>
          <a:prstGeom prst="rect">
            <a:avLst/>
          </a:prstGeom>
          <a:noFill/>
          <a:ln w="0">
            <a:noFill/>
          </a:ln>
        </p:spPr>
        <p:txBody>
          <a:bodyPr lIns="74880" rIns="74880" tIns="37440" bIns="37440" anchor="t">
            <a:noAutofit/>
          </a:bodyPr>
          <a:p>
            <a:pPr indent="0" algn="ctr">
              <a:lnSpc>
                <a:spcPct val="93000"/>
              </a:lnSpc>
              <a:buNone/>
            </a:pPr>
            <a:r>
              <a:rPr lang="en-US" sz="3300" b="1" i="1" u="none" strike="noStrike">
                <a:solidFill>
                  <a:srgbClr val="000000"/>
                </a:solidFill>
                <a:effectLst/>
                <a:uFillTx/>
                <a:latin typeface="Arial"/>
                <a:ea typeface="Arial"/>
              </a:rPr>
              <a:t>The Ultimate Solution</a:t>
            </a:r>
            <a:endParaRPr lang="en-US" sz="3300" b="0" u="none" strike="noStrike">
              <a:solidFill>
                <a:srgbClr val="000000"/>
              </a:solidFill>
              <a:effectLst/>
              <a:uFillTx/>
              <a:latin typeface="Arial"/>
            </a:endParaRPr>
          </a:p>
        </p:txBody>
      </p:sp>
      <p:sp>
        <p:nvSpPr>
          <p:cNvPr id="118" name="Google Shape;225;p39"/>
          <p:cNvSpPr/>
          <p:nvPr/>
        </p:nvSpPr>
        <p:spPr>
          <a:xfrm>
            <a:off x="795240" y="1120320"/>
            <a:ext cx="7691400" cy="3240360"/>
          </a:xfrm>
          <a:prstGeom prst="rect">
            <a:avLst/>
          </a:prstGeom>
          <a:noFill/>
          <a:ln w="0">
            <a:noFill/>
          </a:ln>
        </p:spPr>
        <p:style>
          <a:lnRef idx="0"/>
          <a:fillRef idx="0"/>
          <a:effectRef idx="0"/>
          <a:fontRef idx="minor"/>
        </p:style>
        <p:txBody>
          <a:bodyPr lIns="74880" rIns="74880" tIns="37440" bIns="37440" anchor="t">
            <a:noAutofit/>
          </a:bodyPr>
          <a:p>
            <a:pPr marL="279360" indent="-279000">
              <a:lnSpc>
                <a:spcPct val="93000"/>
              </a:lnSpc>
            </a:pPr>
            <a:r>
              <a:rPr lang="en-US" sz="2700" b="0" u="none" strike="noStrike">
                <a:solidFill>
                  <a:srgbClr val="000000"/>
                </a:solidFill>
                <a:effectLst/>
                <a:uFillTx/>
                <a:latin typeface="Arial"/>
                <a:ea typeface="Arial"/>
              </a:rPr>
              <a:t>   A President of the United States of America mints a $5,000,000,000,000 (trillion) dollar coin to establish the privately-protected fund that will end the source of a massive amount of human suffering.</a:t>
            </a:r>
            <a:endParaRPr lang="en-US" sz="2700" b="0" u="none" strike="noStrike">
              <a:solidFill>
                <a:srgbClr val="000000"/>
              </a:solidFill>
              <a:effectLst/>
              <a:uFillTx/>
              <a:latin typeface="Arial"/>
            </a:endParaRPr>
          </a:p>
          <a:p>
            <a:pPr marL="279360" indent="-279000">
              <a:lnSpc>
                <a:spcPct val="93000"/>
              </a:lnSpc>
            </a:pPr>
            <a:endParaRPr lang="en-US" sz="1400" b="0" u="none" strike="noStrike">
              <a:solidFill>
                <a:srgbClr val="000000"/>
              </a:solidFill>
              <a:effectLst/>
              <a:uFillTx/>
              <a:latin typeface="Arial"/>
            </a:endParaRPr>
          </a:p>
          <a:p>
            <a:pPr marL="279360" indent="-279000">
              <a:lnSpc>
                <a:spcPct val="93000"/>
              </a:lnSpc>
            </a:pPr>
            <a:endParaRPr lang="en-US" sz="1400" b="0" u="none" strike="noStrike">
              <a:solidFill>
                <a:srgbClr val="000000"/>
              </a:solidFill>
              <a:effectLst/>
              <a:uFillTx/>
              <a:latin typeface="Arial"/>
            </a:endParaRPr>
          </a:p>
          <a:p>
            <a:pPr marL="279360" indent="-279000">
              <a:lnSpc>
                <a:spcPct val="93000"/>
              </a:lnSpc>
            </a:pPr>
            <a:r>
              <a:rPr lang="en-US" sz="2700" b="0" u="none" strike="noStrike">
                <a:solidFill>
                  <a:srgbClr val="000000"/>
                </a:solidFill>
                <a:effectLst/>
                <a:uFillTx/>
                <a:latin typeface="Arial"/>
                <a:ea typeface="Arial"/>
              </a:rPr>
              <a:t>   …and this will hand each </a:t>
            </a:r>
            <a:r>
              <a:rPr lang="en-US" sz="2700" b="0" u="sng" strike="noStrike">
                <a:solidFill>
                  <a:srgbClr val="000000"/>
                </a:solidFill>
                <a:effectLst/>
                <a:uFillTx/>
                <a:latin typeface="Arial"/>
                <a:ea typeface="Arial"/>
              </a:rPr>
              <a:t>individual</a:t>
            </a:r>
            <a:r>
              <a:rPr lang="en-US" sz="2700" b="0" u="none" strike="noStrike">
                <a:solidFill>
                  <a:srgbClr val="000000"/>
                </a:solidFill>
                <a:effectLst/>
                <a:uFillTx/>
                <a:latin typeface="Arial"/>
                <a:ea typeface="Arial"/>
              </a:rPr>
              <a:t> the keys to utopia. </a:t>
            </a:r>
            <a:endParaRPr lang="en-US" sz="2700" b="0" u="none" strike="noStrike">
              <a:solidFill>
                <a:srgbClr val="000000"/>
              </a:solidFill>
              <a:effectLst/>
              <a:uFillTx/>
              <a:latin typeface="Arial"/>
            </a:endParaRPr>
          </a:p>
        </p:txBody>
      </p:sp>
      <p:pic>
        <p:nvPicPr>
          <p:cNvPr id="119" name="Google Shape;226;p39"/>
          <p:cNvPicPr/>
          <p:nvPr/>
        </p:nvPicPr>
        <p:blipFill>
          <a:blip r:embed="rId1"/>
          <a:stretch/>
        </p:blipFill>
        <p:spPr>
          <a:xfrm>
            <a:off x="1600560" y="601560"/>
            <a:ext cx="4230720" cy="5145480"/>
          </a:xfrm>
          <a:prstGeom prst="rect">
            <a:avLst/>
          </a:prstGeom>
          <a:noFill/>
          <a:ln w="0">
            <a:noFill/>
          </a:ln>
        </p:spPr>
      </p:pic>
      <p:pic>
        <p:nvPicPr>
          <p:cNvPr id="120" name="">
            <a:hlinkClick r:id="" action="ppaction://media"/>
          </p:cNvPr>
          <p:cNvPicPr/>
          <p:nvPr>
            <a:audioFile r:link="rId2"/>
            <p:extLst>
              <p:ext uri="{DAA4B4D4-6D71-4841-9C94-3DE7FCFB9230}">
                <p14:media r:link="rId3"/>
              </p:ext>
            </p:extLst>
          </p:nvPr>
        </p:nvPicPr>
        <p:blipFill>
          <a:blip r:embed="rId4"/>
          <a:stretch>
            <a:fillRect/>
          </a:stretch>
        </p:blipFill>
        <p:spPr>
          <a:xfrm>
            <a:off x="8040240" y="109800"/>
            <a:ext cx="829440" cy="621720"/>
          </a:xfrm>
          <a:prstGeom prst="rect">
            <a:avLst/>
          </a:prstGeom>
          <a:ln w="0">
            <a:noFill/>
          </a:ln>
        </p:spPr>
      </p:pic>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presetID="10" presetClass="entr" fill="hold" nodeType="clickEffect">
                                  <p:stCondLst>
                                    <p:cond delay="0"/>
                                  </p:stCondLst>
                                  <p:childTnLst>
                                    <p:set>
                                      <p:cBhvr>
                                        <p:cTn id="13" dur="1" fill="hold">
                                          <p:stCondLst>
                                            <p:cond delay="0"/>
                                          </p:stCondLst>
                                        </p:cTn>
                                        <p:tgtEl>
                                          <p:spTgt spid="118">
                                            <p:txEl>
                                              <p:pRg st="0" end="0"/>
                                            </p:txEl>
                                          </p:spTgt>
                                        </p:tgtEl>
                                        <p:attrNameLst>
                                          <p:attrName>style.visibility</p:attrName>
                                        </p:attrNameLst>
                                      </p:cBhvr>
                                      <p:to>
                                        <p:strVal val="visible"/>
                                      </p:to>
                                    </p:set>
                                    <p:animEffect filter="fade" transition="in">
                                      <p:cBhvr additive="repl">
                                        <p:cTn id="14" dur="500"/>
                                        <p:tgtEl>
                                          <p:spTgt spid="1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fill="hold" nodeType="clickEffect">
                                  <p:stCondLst>
                                    <p:cond delay="0"/>
                                  </p:stCondLst>
                                  <p:childTnLst>
                                    <p:set>
                                      <p:cBhvr>
                                        <p:cTn id="18" dur="1" fill="hold">
                                          <p:stCondLst>
                                            <p:cond delay="0"/>
                                          </p:stCondLst>
                                        </p:cTn>
                                        <p:tgtEl>
                                          <p:spTgt spid="118">
                                            <p:txEl>
                                              <p:pRg st="1" end="1"/>
                                            </p:txEl>
                                          </p:spTgt>
                                        </p:tgtEl>
                                        <p:attrNameLst>
                                          <p:attrName>style.visibility</p:attrName>
                                        </p:attrNameLst>
                                      </p:cBhvr>
                                      <p:to>
                                        <p:strVal val="visible"/>
                                      </p:to>
                                    </p:set>
                                    <p:animEffect filter="fade" transition="in">
                                      <p:cBhvr additive="repl">
                                        <p:cTn id="19" dur="500"/>
                                        <p:tgtEl>
                                          <p:spTgt spid="11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nodeType="clickEffect">
                                  <p:stCondLst>
                                    <p:cond delay="0"/>
                                  </p:stCondLst>
                                  <p:childTnLst>
                                    <p:set>
                                      <p:cBhvr>
                                        <p:cTn id="23" dur="1" fill="hold">
                                          <p:stCondLst>
                                            <p:cond delay="0"/>
                                          </p:stCondLst>
                                        </p:cTn>
                                        <p:tgtEl>
                                          <p:spTgt spid="118">
                                            <p:txEl>
                                              <p:pRg st="2" end="2"/>
                                            </p:txEl>
                                          </p:spTgt>
                                        </p:tgtEl>
                                        <p:attrNameLst>
                                          <p:attrName>style.visibility</p:attrName>
                                        </p:attrNameLst>
                                      </p:cBhvr>
                                      <p:to>
                                        <p:strVal val="visible"/>
                                      </p:to>
                                    </p:set>
                                    <p:animEffect filter="fade" transition="in">
                                      <p:cBhvr additive="repl">
                                        <p:cTn id="24" dur="500"/>
                                        <p:tgtEl>
                                          <p:spTgt spid="11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nodeType="clickEffect">
                                  <p:stCondLst>
                                    <p:cond delay="0"/>
                                  </p:stCondLst>
                                  <p:childTnLst>
                                    <p:set>
                                      <p:cBhvr>
                                        <p:cTn id="28" dur="1" fill="hold">
                                          <p:stCondLst>
                                            <p:cond delay="0"/>
                                          </p:stCondLst>
                                        </p:cTn>
                                        <p:tgtEl>
                                          <p:spTgt spid="118">
                                            <p:txEl>
                                              <p:pRg st="3" end="3"/>
                                            </p:txEl>
                                          </p:spTgt>
                                        </p:tgtEl>
                                        <p:attrNameLst>
                                          <p:attrName>style.visibility</p:attrName>
                                        </p:attrNameLst>
                                      </p:cBhvr>
                                      <p:to>
                                        <p:strVal val="visible"/>
                                      </p:to>
                                    </p:set>
                                    <p:animEffect filter="fade" transition="in">
                                      <p:cBhvr additive="repl">
                                        <p:cTn id="29" dur="500"/>
                                        <p:tgtEl>
                                          <p:spTgt spid="11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672840" y="7992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Personal Statement of Author</a:t>
            </a:r>
            <a:br>
              <a:rPr sz="3300"/>
            </a:br>
            <a:r>
              <a:rPr lang="en-US" sz="3300" b="1" i="1" u="none" strike="noStrike">
                <a:solidFill>
                  <a:srgbClr val="000000"/>
                </a:solidFill>
                <a:effectLst/>
                <a:uFillTx/>
                <a:latin typeface="Arial"/>
                <a:ea typeface="Arial"/>
              </a:rPr>
              <a:t>“</a:t>
            </a:r>
            <a:r>
              <a:rPr lang="en-US" sz="2200" b="1" i="1" u="none" strike="noStrike">
                <a:solidFill>
                  <a:srgbClr val="000000"/>
                </a:solidFill>
                <a:effectLst/>
                <a:uFillTx/>
                <a:latin typeface="Arial"/>
                <a:ea typeface="Arial"/>
              </a:rPr>
              <a:t>The only fear we have to fear is terror.”</a:t>
            </a:r>
            <a:endParaRPr lang="en-US" sz="2200" b="0" u="none" strike="noStrike">
              <a:solidFill>
                <a:srgbClr val="000000"/>
              </a:solidFill>
              <a:effectLst/>
              <a:uFillTx/>
              <a:latin typeface="Arial"/>
            </a:endParaRPr>
          </a:p>
        </p:txBody>
      </p:sp>
      <p:sp>
        <p:nvSpPr>
          <p:cNvPr id="122" name="Google Shape;233;p40"/>
          <p:cNvSpPr/>
          <p:nvPr/>
        </p:nvSpPr>
        <p:spPr>
          <a:xfrm>
            <a:off x="-63360" y="-37800"/>
            <a:ext cx="8547120" cy="558828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48840">
              <a:lnSpc>
                <a:spcPct val="93000"/>
              </a:lnSpc>
              <a:buClr>
                <a:srgbClr val="ff9966"/>
              </a:buClr>
              <a:buFont typeface="Noto Sans Symbols"/>
              <a:buChar char="➲"/>
            </a:pPr>
            <a:r>
              <a:rPr lang="en-US" sz="1800" b="0" u="none" strike="noStrike">
                <a:solidFill>
                  <a:srgbClr val="000000"/>
                </a:solidFill>
                <a:effectLst/>
                <a:uFillTx/>
                <a:latin typeface="Arial"/>
                <a:ea typeface="Arial"/>
              </a:rPr>
              <a:t>Opponents of this program don't want guaranteed fortune, and we can struggle and compete for that (too make what people want), but we want our </a:t>
            </a:r>
            <a:r>
              <a:rPr lang="en-US" sz="1800" b="0" u="sng" strike="noStrike">
                <a:solidFill>
                  <a:srgbClr val="000000"/>
                </a:solidFill>
                <a:effectLst/>
                <a:uFillTx/>
                <a:latin typeface="Arial"/>
                <a:ea typeface="Arial"/>
              </a:rPr>
              <a:t>lives</a:t>
            </a:r>
            <a:r>
              <a:rPr lang="en-US" sz="1800" b="0" u="none" strike="noStrike">
                <a:solidFill>
                  <a:srgbClr val="000000"/>
                </a:solidFill>
                <a:effectLst/>
                <a:uFillTx/>
                <a:latin typeface="Arial"/>
                <a:ea typeface="Arial"/>
              </a:rPr>
              <a:t> and </a:t>
            </a:r>
            <a:r>
              <a:rPr lang="en-US" sz="1800" b="0" u="sng" strike="noStrike">
                <a:solidFill>
                  <a:srgbClr val="000000"/>
                </a:solidFill>
                <a:effectLst/>
                <a:uFillTx/>
                <a:latin typeface="Arial"/>
                <a:ea typeface="Arial"/>
              </a:rPr>
              <a:t>freedom</a:t>
            </a:r>
            <a:r>
              <a:rPr lang="en-US" sz="1800" b="0" u="none" strike="noStrike">
                <a:solidFill>
                  <a:srgbClr val="000000"/>
                </a:solidFill>
                <a:effectLst/>
                <a:uFillTx/>
                <a:latin typeface="Arial"/>
                <a:ea typeface="Arial"/>
              </a:rPr>
              <a:t> backed to the goal of guaranteed by the government...money is all it takes and money is now fabricated by governments. Or else, our life is not guaranteed, nor is our Freedom...and leaves a state of terror for ALL people to fear, which leaves the constant potential for human violence.</a:t>
            </a:r>
            <a:endParaRPr lang="en-US" sz="1800" b="0" u="none" strike="noStrike">
              <a:solidFill>
                <a:srgbClr val="000000"/>
              </a:solidFill>
              <a:effectLst/>
              <a:uFillTx/>
              <a:latin typeface="Arial"/>
            </a:endParaRPr>
          </a:p>
          <a:p>
            <a:pPr marL="419040" indent="-355320">
              <a:lnSpc>
                <a:spcPct val="93000"/>
              </a:lnSpc>
            </a:pPr>
            <a:endParaRPr lang="en-US" sz="1800" b="0" u="none" strike="noStrike">
              <a:solidFill>
                <a:srgbClr val="000000"/>
              </a:solidFill>
              <a:effectLst/>
              <a:uFillTx/>
              <a:latin typeface="Arial"/>
            </a:endParaRPr>
          </a:p>
          <a:p>
            <a:pPr marL="419040" indent="-348840">
              <a:lnSpc>
                <a:spcPct val="93000"/>
              </a:lnSpc>
              <a:buClr>
                <a:srgbClr val="ff9966"/>
              </a:buClr>
              <a:buFont typeface="Noto Sans Symbols"/>
              <a:buChar char="➲"/>
            </a:pPr>
            <a:r>
              <a:rPr lang="en-US" sz="1800" b="0" u="none" strike="noStrike">
                <a:solidFill>
                  <a:srgbClr val="000000"/>
                </a:solidFill>
                <a:effectLst/>
                <a:uFillTx/>
                <a:latin typeface="Arial"/>
                <a:ea typeface="Arial"/>
              </a:rPr>
              <a:t>Family is not an appropriate expected option for stability of any kind, because it cannot be guaranteed. In fact, it is common for American parents that would kill to protect their kids to simultaneously let them </a:t>
            </a:r>
            <a:endParaRPr lang="en-US" sz="1800" b="0" u="none" strike="noStrike">
              <a:solidFill>
                <a:srgbClr val="000000"/>
              </a:solidFill>
              <a:effectLst/>
              <a:uFillTx/>
              <a:latin typeface="Arial"/>
            </a:endParaRPr>
          </a:p>
          <a:p>
            <a:pPr marL="419040" indent="-348840">
              <a:lnSpc>
                <a:spcPct val="93000"/>
              </a:lnSpc>
              <a:buClr>
                <a:srgbClr val="ff9966"/>
              </a:buClr>
              <a:buFont typeface="Noto Sans Symbols"/>
              <a:buChar char="➲"/>
            </a:pPr>
            <a:r>
              <a:rPr lang="en-US" sz="1800" b="0" u="none" strike="noStrike">
                <a:solidFill>
                  <a:srgbClr val="000000"/>
                </a:solidFill>
                <a:effectLst/>
                <a:uFillTx/>
                <a:latin typeface="Arial"/>
                <a:ea typeface="Arial"/>
              </a:rPr>
              <a:t>die “deservedly” with death by economy or passively by isolation and economy.</a:t>
            </a:r>
            <a:endParaRPr lang="en-US" sz="18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a:lnSpc>
                <a:spcPct val="93000"/>
              </a:lnSpc>
            </a:pPr>
            <a:endParaRPr lang="en-US" sz="1400" b="0" u="none" strike="noStrike">
              <a:solidFill>
                <a:srgbClr val="000000"/>
              </a:solidFill>
              <a:effectLst/>
              <a:uFillTx/>
              <a:latin typeface="Arial"/>
            </a:endParaRPr>
          </a:p>
        </p:txBody>
      </p:sp>
      <p:pic>
        <p:nvPicPr>
          <p:cNvPr id="123" name="">
            <a:hlinkClick r:id="" action="ppaction://media"/>
          </p:cNvPr>
          <p:cNvPicPr/>
          <p:nvPr>
            <a:audioFile r:link="rId1"/>
            <p:extLst>
              <p:ext uri="{DAA4B4D4-6D71-4841-9C94-3DE7FCFB9230}">
                <p14:media r:link="rId2"/>
              </p:ext>
            </p:extLst>
          </p:nvPr>
        </p:nvPicPr>
        <p:blipFill>
          <a:blip r:embed="rId3"/>
          <a:stretch>
            <a:fillRect/>
          </a:stretch>
        </p:blipFill>
        <p:spPr>
          <a:xfrm>
            <a:off x="7993440" y="17280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0" y="62640"/>
            <a:ext cx="912780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Please support :</a:t>
            </a:r>
            <a:br>
              <a:rPr sz="1400"/>
            </a:br>
            <a:br>
              <a:rPr sz="1400"/>
            </a:br>
            <a:r>
              <a:rPr lang="en-US" sz="3300" b="1" u="sng" strike="noStrike">
                <a:solidFill>
                  <a:srgbClr val="000000"/>
                </a:solidFill>
                <a:effectLst/>
                <a:uFillTx/>
                <a:latin typeface="Arial"/>
                <a:ea typeface="Arial"/>
              </a:rPr>
              <a:t>The Otter Fund</a:t>
            </a:r>
            <a:br>
              <a:rPr sz="3300"/>
            </a:br>
            <a:r>
              <a:rPr lang="en-US" sz="3300" b="1" i="1" u="none" strike="noStrike">
                <a:solidFill>
                  <a:srgbClr val="000000"/>
                </a:solidFill>
                <a:effectLst/>
                <a:uFillTx/>
                <a:latin typeface="Arial"/>
                <a:ea typeface="Arial"/>
              </a:rPr>
              <a:t>“</a:t>
            </a:r>
            <a:r>
              <a:rPr lang="en-US" sz="2200" b="1" i="1" u="none" strike="noStrike">
                <a:solidFill>
                  <a:srgbClr val="000000"/>
                </a:solidFill>
                <a:effectLst/>
                <a:uFillTx/>
                <a:latin typeface="Arial"/>
                <a:ea typeface="Arial"/>
              </a:rPr>
              <a:t>Devoted to the annihilation of severe poverty in the US.”</a:t>
            </a:r>
            <a:br>
              <a:rPr sz="1400"/>
            </a:br>
            <a:br>
              <a:rPr sz="1400"/>
            </a:br>
            <a:br>
              <a:rPr sz="1400"/>
            </a:br>
            <a:r>
              <a:rPr lang="en-US" sz="2200" b="1" i="1" u="none" strike="noStrike">
                <a:solidFill>
                  <a:srgbClr val="000000"/>
                </a:solidFill>
                <a:effectLst/>
                <a:uFillTx/>
                <a:latin typeface="Arial"/>
                <a:ea typeface="Arial"/>
              </a:rPr>
              <a:t>Click this link:</a:t>
            </a:r>
            <a:br>
              <a:rPr sz="2200"/>
            </a:br>
            <a:r>
              <a:rPr lang="en-US" sz="2200" b="1" i="1" u="sng" strike="noStrike">
                <a:solidFill>
                  <a:srgbClr val="000000"/>
                </a:solidFill>
                <a:effectLst/>
                <a:uFillTx/>
                <a:latin typeface="Arial"/>
                <a:ea typeface="Arial"/>
                <a:hlinkClick r:id="rId1"/>
              </a:rPr>
              <a:t>https://secure.actblue.com/donate/the-otter-fund---unlimited-1</a:t>
            </a:r>
            <a:endParaRPr lang="en-US" sz="2200" b="0" u="none" strike="noStrike">
              <a:solidFill>
                <a:srgbClr val="000000"/>
              </a:solidFill>
              <a:effectLst/>
              <a:uFillTx/>
              <a:latin typeface="Arial"/>
            </a:endParaRPr>
          </a:p>
        </p:txBody>
      </p:sp>
      <p:pic>
        <p:nvPicPr>
          <p:cNvPr id="125" name="Google Shape;240;p41"/>
          <p:cNvPicPr/>
          <p:nvPr/>
        </p:nvPicPr>
        <p:blipFill>
          <a:blip r:embed="rId2"/>
          <a:stretch/>
        </p:blipFill>
        <p:spPr>
          <a:xfrm>
            <a:off x="8131680" y="130320"/>
            <a:ext cx="829440" cy="621720"/>
          </a:xfrm>
          <a:prstGeom prst="rect">
            <a:avLst/>
          </a:prstGeom>
          <a:noFill/>
          <a:ln w="0">
            <a:noFill/>
          </a:ln>
        </p:spPr>
      </p:pic>
      <p:pic>
        <p:nvPicPr>
          <p:cNvPr id="126" name=""/>
          <p:cNvPicPr/>
          <p:nvPr/>
        </p:nvPicPr>
        <p:blipFill>
          <a:blip r:embed="rId3"/>
          <a:stretch/>
        </p:blipFill>
        <p:spPr>
          <a:xfrm>
            <a:off x="3840480" y="3108960"/>
            <a:ext cx="1609200" cy="1609200"/>
          </a:xfrm>
          <a:prstGeom prst="rect">
            <a:avLst/>
          </a:prstGeom>
          <a:noFill/>
          <a:ln w="0">
            <a:noFill/>
          </a:ln>
        </p:spPr>
      </p:pic>
    </p:spTree>
  </p:cSld>
  <mc:AlternateContent>
    <mc:Choice Requires="p14">
      <p:transition spd="slow" p14:dur="2000">
        <p:fade/>
      </p:transition>
    </mc:Choice>
    <mc:Fallback>
      <p:transition spd="slow">
        <p:fade/>
      </p:transition>
    </mc:Fallback>
  </mc:AlternateContent>
  <p:timing>
    <p:tnLst>
      <p:par>
        <p:cTn id="30" dur="indefinite" restart="never" nodeType="tmRoot">
          <p:childTnLst>
            <p:seq>
              <p:cTn id="31" dur="indefinite" nodeType="mainSeq">
                <p:childTnLst>
                  <p:par>
                    <p:cTn id="32" fill="hold">
                      <p:stCondLst>
                        <p:cond delay="indefinite"/>
                      </p:stCondLst>
                      <p:childTnLst>
                        <p:par>
                          <p:cTn id="33" fill="hold">
                            <p:stCondLst>
                              <p:cond delay="0"/>
                            </p:stCondLst>
                            <p:childTnLst>
                              <p:par>
                                <p:cTn id="34" presetID="10" presetClass="entr" fill="hold" nodeType="clickEffect">
                                  <p:stCondLst>
                                    <p:cond delay="0"/>
                                  </p:stCondLst>
                                  <p:childTnLst>
                                    <p:set>
                                      <p:cBhvr>
                                        <p:cTn id="35" dur="1" fill="hold">
                                          <p:stCondLst>
                                            <p:cond delay="0"/>
                                          </p:stCondLst>
                                        </p:cTn>
                                        <p:tgtEl>
                                          <p:spTgt spid="125"/>
                                        </p:tgtEl>
                                        <p:attrNameLst>
                                          <p:attrName>style.visibility</p:attrName>
                                        </p:attrNameLst>
                                      </p:cBhvr>
                                      <p:to>
                                        <p:strVal val="visible"/>
                                      </p:to>
                                    </p:set>
                                    <p:animEffect filter="fade" transition="in">
                                      <p:cBhvr additive="repl">
                                        <p:cTn id="36"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672840" y="7992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Additional References</a:t>
            </a:r>
            <a:endParaRPr lang="en-US" sz="3300" b="0" u="none" strike="noStrike">
              <a:solidFill>
                <a:srgbClr val="000000"/>
              </a:solidFill>
              <a:effectLst/>
              <a:uFillTx/>
              <a:latin typeface="Arial"/>
            </a:endParaRPr>
          </a:p>
        </p:txBody>
      </p:sp>
      <p:sp>
        <p:nvSpPr>
          <p:cNvPr id="128" name="Google Shape;246;p42"/>
          <p:cNvSpPr/>
          <p:nvPr/>
        </p:nvSpPr>
        <p:spPr>
          <a:xfrm>
            <a:off x="165600" y="74520"/>
            <a:ext cx="8547120" cy="5583960"/>
          </a:xfrm>
          <a:prstGeom prst="rect">
            <a:avLst/>
          </a:prstGeom>
          <a:noFill/>
          <a:ln w="0">
            <a:noFill/>
          </a:ln>
        </p:spPr>
        <p:style>
          <a:lnRef idx="0"/>
          <a:fillRef idx="0"/>
          <a:effectRef idx="0"/>
          <a:fontRef idx="minor"/>
        </p:style>
        <p:txBody>
          <a:bodyPr lIns="74880" rIns="74880" tIns="22320" bIns="37440" anchor="t">
            <a:noAutofit/>
          </a:bodyPr>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a:lnSpc>
                <a:spcPct val="93000"/>
              </a:lnSpc>
            </a:pPr>
            <a:endParaRPr lang="en-US" sz="1400" b="0" u="none" strike="noStrike">
              <a:solidFill>
                <a:srgbClr val="000000"/>
              </a:solidFill>
              <a:effectLst/>
              <a:uFillTx/>
              <a:latin typeface="Arial"/>
            </a:endParaRPr>
          </a:p>
        </p:txBody>
      </p:sp>
      <p:sp>
        <p:nvSpPr>
          <p:cNvPr id="129" name="Google Shape;247;p42"/>
          <p:cNvSpPr/>
          <p:nvPr/>
        </p:nvSpPr>
        <p:spPr>
          <a:xfrm>
            <a:off x="4647600" y="3547440"/>
            <a:ext cx="1080" cy="233280"/>
          </a:xfrm>
          <a:prstGeom prst="rect">
            <a:avLst/>
          </a:prstGeom>
          <a:noFill/>
          <a:ln w="0">
            <a:noFill/>
          </a:ln>
        </p:spPr>
        <p:style>
          <a:lnRef idx="0"/>
          <a:fillRef idx="0"/>
          <a:effectRef idx="0"/>
          <a:fontRef idx="minor"/>
        </p:style>
        <p:txBody>
          <a:bodyPr lIns="75960" rIns="75960" tIns="38160" bIns="38160" anchor="ctr">
            <a:noAutofit/>
          </a:bodyPr>
          <a:p>
            <a:endParaRPr lang="en-US" sz="1800" b="0" u="none" strike="noStrike">
              <a:solidFill>
                <a:srgbClr val="000000"/>
              </a:solidFill>
              <a:effectLst/>
              <a:uFillTx/>
              <a:latin typeface="Arial"/>
            </a:endParaRPr>
          </a:p>
        </p:txBody>
      </p:sp>
      <p:sp>
        <p:nvSpPr>
          <p:cNvPr id="130" name="Google Shape;248;p42"/>
          <p:cNvSpPr/>
          <p:nvPr/>
        </p:nvSpPr>
        <p:spPr>
          <a:xfrm>
            <a:off x="1078920" y="1216440"/>
            <a:ext cx="7458120" cy="2081880"/>
          </a:xfrm>
          <a:prstGeom prst="rect">
            <a:avLst/>
          </a:prstGeom>
          <a:noFill/>
          <a:ln w="0">
            <a:noFill/>
          </a:ln>
        </p:spPr>
        <p:style>
          <a:lnRef idx="0"/>
          <a:fillRef idx="0"/>
          <a:effectRef idx="0"/>
          <a:fontRef idx="minor"/>
        </p:style>
        <p:txBody>
          <a:bodyPr lIns="0" rIns="0" tIns="17640" bIns="0" anchor="t">
            <a:noAutofit/>
          </a:bodyPr>
          <a:p>
            <a:pPr>
              <a:lnSpc>
                <a:spcPct val="93000"/>
              </a:lnSpc>
            </a:pPr>
            <a:r>
              <a:rPr lang="en-US" sz="2000" b="0" u="none" strike="noStrike">
                <a:solidFill>
                  <a:srgbClr val="000000"/>
                </a:solidFill>
                <a:effectLst/>
                <a:uFillTx/>
                <a:latin typeface="Arial"/>
                <a:ea typeface="Arial"/>
              </a:rPr>
              <a:t>- Scott, Marshall; </a:t>
            </a:r>
            <a:r>
              <a:rPr lang="en-US" sz="2000" b="0" i="1" u="none" strike="noStrike">
                <a:solidFill>
                  <a:srgbClr val="000000"/>
                </a:solidFill>
                <a:effectLst/>
                <a:uFillTx/>
                <a:latin typeface="Arial"/>
                <a:ea typeface="Arial"/>
              </a:rPr>
              <a:t>Oxford Dictionary of Sociology</a:t>
            </a:r>
            <a:r>
              <a:rPr lang="en-US" sz="2000" b="0" u="none" strike="noStrike">
                <a:solidFill>
                  <a:srgbClr val="000000"/>
                </a:solidFill>
                <a:effectLst/>
                <a:uFillTx/>
                <a:latin typeface="Arial"/>
                <a:ea typeface="Arial"/>
              </a:rPr>
              <a:t>; Oxford </a:t>
            </a:r>
            <a:endParaRPr lang="en-US" sz="2000" b="0" u="none" strike="noStrike">
              <a:solidFill>
                <a:srgbClr val="000000"/>
              </a:solidFill>
              <a:effectLst/>
              <a:uFillTx/>
              <a:latin typeface="Arial"/>
            </a:endParaRPr>
          </a:p>
          <a:p>
            <a:pPr>
              <a:lnSpc>
                <a:spcPct val="93000"/>
              </a:lnSpc>
            </a:pPr>
            <a:r>
              <a:rPr lang="en-US" sz="2000" b="0" u="none" strike="noStrike">
                <a:solidFill>
                  <a:srgbClr val="000000"/>
                </a:solidFill>
                <a:effectLst/>
                <a:uFillTx/>
                <a:latin typeface="Arial"/>
                <a:ea typeface="Arial"/>
              </a:rPr>
              <a:t>  University Press; 2009;</a:t>
            </a:r>
            <a:endParaRPr lang="en-US" sz="2000" b="0" u="none" strike="noStrike">
              <a:solidFill>
                <a:srgbClr val="000000"/>
              </a:solidFill>
              <a:effectLst/>
              <a:uFillTx/>
              <a:latin typeface="Arial"/>
            </a:endParaRPr>
          </a:p>
          <a:p>
            <a:pPr>
              <a:lnSpc>
                <a:spcPct val="93000"/>
              </a:lnSpc>
            </a:pPr>
            <a:endParaRPr lang="en-US" sz="1400" b="0" u="none" strike="noStrike">
              <a:solidFill>
                <a:srgbClr val="000000"/>
              </a:solidFill>
              <a:effectLst/>
              <a:uFillTx/>
              <a:latin typeface="Arial"/>
            </a:endParaRPr>
          </a:p>
          <a:p>
            <a:pPr>
              <a:lnSpc>
                <a:spcPct val="93000"/>
              </a:lnSpc>
            </a:pPr>
            <a:r>
              <a:rPr lang="en-US" sz="2000" b="0" u="none" strike="noStrike">
                <a:solidFill>
                  <a:srgbClr val="000000"/>
                </a:solidFill>
                <a:effectLst/>
                <a:uFillTx/>
                <a:latin typeface="Arial"/>
                <a:ea typeface="Arial"/>
              </a:rPr>
              <a:t>- Cantarow; </a:t>
            </a:r>
            <a:r>
              <a:rPr lang="en-US" sz="2000" b="0" i="1" u="none" strike="noStrike">
                <a:solidFill>
                  <a:srgbClr val="000000"/>
                </a:solidFill>
                <a:effectLst/>
                <a:uFillTx/>
                <a:latin typeface="Arial"/>
                <a:ea typeface="Arial"/>
              </a:rPr>
              <a:t>Moving the Mountain</a:t>
            </a:r>
            <a:r>
              <a:rPr lang="en-US" sz="2000" b="0" u="none" strike="noStrike">
                <a:solidFill>
                  <a:srgbClr val="000000"/>
                </a:solidFill>
                <a:effectLst/>
                <a:uFillTx/>
                <a:latin typeface="Arial"/>
                <a:ea typeface="Arial"/>
              </a:rPr>
              <a:t>; The Feminist Press; 1980;</a:t>
            </a:r>
            <a:endParaRPr lang="en-US" sz="2000" b="0" u="none" strike="noStrike">
              <a:solidFill>
                <a:srgbClr val="000000"/>
              </a:solidFill>
              <a:effectLst/>
              <a:uFillTx/>
              <a:latin typeface="Arial"/>
            </a:endParaRPr>
          </a:p>
          <a:p>
            <a:pPr>
              <a:lnSpc>
                <a:spcPct val="93000"/>
              </a:lnSpc>
            </a:pPr>
            <a:endParaRPr lang="en-US" sz="1400" b="0" u="none" strike="noStrike">
              <a:solidFill>
                <a:srgbClr val="000000"/>
              </a:solidFill>
              <a:effectLst/>
              <a:uFillTx/>
              <a:latin typeface="Arial"/>
            </a:endParaRPr>
          </a:p>
          <a:p>
            <a:pPr>
              <a:lnSpc>
                <a:spcPct val="93000"/>
              </a:lnSpc>
            </a:pPr>
            <a:r>
              <a:rPr lang="en-US" sz="2000" b="0" u="none" strike="noStrike">
                <a:solidFill>
                  <a:srgbClr val="000000"/>
                </a:solidFill>
                <a:effectLst/>
                <a:uFillTx/>
                <a:latin typeface="Arial"/>
                <a:ea typeface="Arial"/>
              </a:rPr>
              <a:t>- Rosenberg; </a:t>
            </a:r>
            <a:r>
              <a:rPr lang="en-US" sz="2000" b="0" i="1" u="none" strike="noStrike">
                <a:solidFill>
                  <a:srgbClr val="000000"/>
                </a:solidFill>
                <a:effectLst/>
                <a:uFillTx/>
                <a:latin typeface="Arial"/>
                <a:ea typeface="Arial"/>
              </a:rPr>
              <a:t>Growing Up Feeling Good</a:t>
            </a:r>
            <a:r>
              <a:rPr lang="en-US" sz="2000" b="0" u="none" strike="noStrike">
                <a:solidFill>
                  <a:srgbClr val="000000"/>
                </a:solidFill>
                <a:effectLst/>
                <a:uFillTx/>
                <a:latin typeface="Arial"/>
                <a:ea typeface="Arial"/>
              </a:rPr>
              <a:t>; Lima Bean Press;</a:t>
            </a:r>
            <a:endParaRPr lang="en-US" sz="2000" b="0" u="none" strike="noStrike">
              <a:solidFill>
                <a:srgbClr val="000000"/>
              </a:solidFill>
              <a:effectLst/>
              <a:uFillTx/>
              <a:latin typeface="Arial"/>
            </a:endParaRPr>
          </a:p>
          <a:p>
            <a:pPr>
              <a:lnSpc>
                <a:spcPct val="93000"/>
              </a:lnSpc>
            </a:pPr>
            <a:r>
              <a:rPr lang="en-US" sz="2000" b="0" u="none" strike="noStrike">
                <a:solidFill>
                  <a:srgbClr val="000000"/>
                </a:solidFill>
                <a:effectLst/>
                <a:uFillTx/>
                <a:latin typeface="Arial"/>
                <a:ea typeface="Arial"/>
              </a:rPr>
              <a:t>  2002;</a:t>
            </a:r>
            <a:endParaRPr lang="en-US" sz="2000" b="0" u="none" strike="noStrike">
              <a:solidFill>
                <a:srgbClr val="000000"/>
              </a:solidFill>
              <a:effectLst/>
              <a:uFillTx/>
              <a:latin typeface="Arial"/>
            </a:endParaRPr>
          </a:p>
          <a:p>
            <a:pPr>
              <a:lnSpc>
                <a:spcPct val="93000"/>
              </a:lnSpc>
            </a:pPr>
            <a:endParaRPr lang="en-US" sz="1400" b="0" u="none" strike="noStrike">
              <a:solidFill>
                <a:srgbClr val="000000"/>
              </a:solidFill>
              <a:effectLst/>
              <a:uFillTx/>
              <a:latin typeface="Arial"/>
            </a:endParaRPr>
          </a:p>
          <a:p>
            <a:pPr>
              <a:lnSpc>
                <a:spcPct val="93000"/>
              </a:lnSpc>
            </a:pPr>
            <a:r>
              <a:rPr lang="en-US" sz="2000" b="0" u="none" strike="noStrike">
                <a:solidFill>
                  <a:srgbClr val="000000"/>
                </a:solidFill>
                <a:effectLst/>
                <a:uFillTx/>
                <a:latin typeface="Arial"/>
                <a:ea typeface="Arial"/>
              </a:rPr>
              <a:t>- Thomson; </a:t>
            </a:r>
            <a:r>
              <a:rPr lang="en-US" sz="2000" b="0" i="1" u="none" strike="noStrike">
                <a:solidFill>
                  <a:srgbClr val="000000"/>
                </a:solidFill>
                <a:effectLst/>
                <a:uFillTx/>
                <a:latin typeface="Arial"/>
                <a:ea typeface="Arial"/>
              </a:rPr>
              <a:t>Discrimination</a:t>
            </a:r>
            <a:r>
              <a:rPr lang="en-US" sz="2000" b="0" u="none" strike="noStrike">
                <a:solidFill>
                  <a:srgbClr val="000000"/>
                </a:solidFill>
                <a:effectLst/>
                <a:uFillTx/>
                <a:latin typeface="Arial"/>
                <a:ea typeface="Arial"/>
              </a:rPr>
              <a:t>; The Gale Group; 2008</a:t>
            </a:r>
            <a:endParaRPr lang="en-US" sz="2000" b="0" u="none" strike="noStrike">
              <a:solidFill>
                <a:srgbClr val="000000"/>
              </a:solidFill>
              <a:effectLst/>
              <a:uFillTx/>
              <a:latin typeface="Arial"/>
            </a:endParaRPr>
          </a:p>
        </p:txBody>
      </p:sp>
    </p:spTree>
  </p:cSld>
  <mc:AlternateContent>
    <mc:Choice Requires="p14">
      <p:transition spd="slow" p14:dur="2000">
        <p:fade/>
      </p:transition>
    </mc:Choice>
    <mc:Fallback>
      <p:transition spd="slow">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0" y="-91440"/>
            <a:ext cx="9127800" cy="5239440"/>
          </a:xfrm>
          <a:prstGeom prst="rect">
            <a:avLst/>
          </a:prstGeom>
          <a:blipFill rotWithShape="0">
            <a:blip r:embed="rId1"/>
            <a:tile tx="0" ty="0" sx="100000" sy="100000" algn="ctr"/>
          </a:blipFill>
          <a:ln w="0">
            <a:noFill/>
          </a:ln>
        </p:spPr>
        <p:txBody>
          <a:bodyPr lIns="74880" rIns="74880" tIns="29520" bIns="37440" anchor="t">
            <a:noAutofit/>
          </a:bodyPr>
          <a:p>
            <a:pPr marL="177840" indent="-177480">
              <a:lnSpc>
                <a:spcPct val="93000"/>
              </a:lnSpc>
              <a:buNone/>
            </a:pPr>
            <a:br>
              <a:rPr sz="3300"/>
            </a:br>
            <a:br>
              <a:rPr sz="3300"/>
            </a:br>
            <a:br>
              <a:rPr sz="3300"/>
            </a:br>
            <a:br>
              <a:rPr sz="3300"/>
            </a:br>
            <a:br>
              <a:rPr sz="3300"/>
            </a:br>
            <a:br>
              <a:rPr sz="3300"/>
            </a:br>
            <a:br>
              <a:rPr sz="3300"/>
            </a:br>
            <a:r>
              <a:rPr lang="en-US" sz="3300" b="1" i="1" u="sng" strike="noStrike">
                <a:ln>
                  <a:solidFill>
                    <a:srgbClr val="cc9900"/>
                  </a:solidFill>
                </a:ln>
                <a:solidFill>
                  <a:srgbClr val="ffffff"/>
                </a:solidFill>
                <a:effectLst/>
                <a:uFillTx/>
                <a:latin typeface="Arial"/>
                <a:ea typeface="Arial"/>
              </a:rPr>
              <a:t>Please support</a:t>
            </a:r>
            <a:r>
              <a:rPr lang="en-US" sz="3300" b="1" i="1" u="none" strike="noStrike">
                <a:ln>
                  <a:solidFill>
                    <a:srgbClr val="cc9900"/>
                  </a:solidFill>
                </a:ln>
                <a:solidFill>
                  <a:srgbClr val="ffffff"/>
                </a:solidFill>
                <a:effectLst/>
                <a:uFillTx/>
                <a:latin typeface="Arial"/>
                <a:ea typeface="Arial"/>
              </a:rPr>
              <a:t>                       </a:t>
            </a:r>
            <a:r>
              <a:rPr lang="en-US" sz="1400" b="0" i="1" u="none" strike="noStrike">
                <a:ln>
                  <a:solidFill>
                    <a:srgbClr val="cc9900"/>
                  </a:solidFill>
                </a:ln>
                <a:solidFill>
                  <a:srgbClr val="ffffff"/>
                </a:solidFill>
                <a:effectLst/>
                <a:uFillTx/>
                <a:latin typeface="Arial"/>
                <a:ea typeface="Arial"/>
              </a:rPr>
              <a:t> </a:t>
            </a:r>
            <a:r>
              <a:rPr lang="en-US" sz="3300" b="1" u="sng" strike="noStrike">
                <a:ln>
                  <a:solidFill>
                    <a:srgbClr val="cc9900"/>
                  </a:solidFill>
                </a:ln>
                <a:solidFill>
                  <a:srgbClr val="ffffff"/>
                </a:solidFill>
                <a:effectLst/>
                <a:uFillTx/>
                <a:latin typeface="Arial"/>
                <a:ea typeface="Arial"/>
              </a:rPr>
              <a:t>The Otter Fund</a:t>
            </a:r>
            <a:br>
              <a:rPr sz="3300"/>
            </a:br>
            <a:r>
              <a:rPr lang="en-US" sz="3300" b="1" u="none" strike="noStrike">
                <a:solidFill>
                  <a:srgbClr val="ffffff"/>
                </a:solidFill>
                <a:effectLst/>
                <a:uFillTx/>
                <a:latin typeface="Arial"/>
                <a:ea typeface="Arial"/>
              </a:rPr>
              <a:t>    </a:t>
            </a:r>
            <a:r>
              <a:rPr lang="en-US" sz="3300" b="1" i="1" u="none" strike="noStrike">
                <a:solidFill>
                  <a:srgbClr val="ffffff"/>
                </a:solidFill>
                <a:effectLst/>
                <a:uFillTx/>
                <a:latin typeface="Arial"/>
                <a:ea typeface="Arial"/>
              </a:rPr>
              <a:t>“</a:t>
            </a:r>
            <a:r>
              <a:rPr lang="en-US" sz="2200" b="1" i="1" u="none" strike="noStrike">
                <a:solidFill>
                  <a:srgbClr val="ffffff"/>
                </a:solidFill>
                <a:effectLst/>
                <a:uFillTx/>
                <a:latin typeface="Arial"/>
                <a:ea typeface="Arial"/>
              </a:rPr>
              <a:t>Devoted to the annihilation of severe poverty in the US.”</a:t>
            </a:r>
            <a:br>
              <a:rPr sz="2200"/>
            </a:br>
            <a:br>
              <a:rPr sz="1400"/>
            </a:br>
            <a:r>
              <a:rPr lang="en-US" sz="2200" b="1" i="1" u="none" strike="noStrike">
                <a:solidFill>
                  <a:srgbClr val="ffffff"/>
                </a:solidFill>
                <a:effectLst/>
                <a:uFillTx/>
                <a:latin typeface="Arial"/>
                <a:ea typeface="Arial"/>
              </a:rPr>
              <a:t>Click this link:</a:t>
            </a:r>
            <a:br>
              <a:rPr sz="2200"/>
            </a:br>
            <a:r>
              <a:rPr lang="en-US" sz="1800" b="1" i="1" u="sng" strike="noStrike">
                <a:solidFill>
                  <a:srgbClr val="ffffff"/>
                </a:solidFill>
                <a:effectLst/>
                <a:uFillTx/>
                <a:latin typeface="Arial"/>
                <a:ea typeface="Arial"/>
                <a:hlinkClick r:id="rId2"/>
              </a:rPr>
              <a:t>https://secure.actblue.com/donate/the-otter-fund---unlimited-1</a:t>
            </a:r>
            <a:endParaRPr lang="en-US" sz="1800" b="0" u="none" strike="noStrike">
              <a:solidFill>
                <a:srgbClr val="000000"/>
              </a:solidFill>
              <a:effectLst/>
              <a:uFillTx/>
              <a:latin typeface="Arial"/>
            </a:endParaRPr>
          </a:p>
        </p:txBody>
      </p:sp>
      <p:pic>
        <p:nvPicPr>
          <p:cNvPr id="132" name="">
            <a:hlinkClick r:id="" action="ppaction://media"/>
          </p:cNvPr>
          <p:cNvPicPr/>
          <p:nvPr>
            <a:audioFile r:link="rId3"/>
            <p:extLst>
              <p:ext uri="{DAA4B4D4-6D71-4841-9C94-3DE7FCFB9230}">
                <p14:media r:link="rId4"/>
              </p:ext>
            </p:extLst>
          </p:nvPr>
        </p:nvPicPr>
        <p:blipFill>
          <a:blip r:embed="rId5"/>
          <a:stretch>
            <a:fillRect/>
          </a:stretch>
        </p:blipFill>
        <p:spPr>
          <a:xfrm>
            <a:off x="8686800" y="-91440"/>
            <a:ext cx="463680" cy="457200"/>
          </a:xfrm>
          <a:prstGeom prst="rect">
            <a:avLst/>
          </a:prstGeom>
          <a:ln w="0">
            <a:noFill/>
          </a:ln>
        </p:spPr>
      </p:pic>
      <p:pic>
        <p:nvPicPr>
          <p:cNvPr id="133" name=""/>
          <p:cNvPicPr/>
          <p:nvPr/>
        </p:nvPicPr>
        <p:blipFill>
          <a:blip r:embed="rId6"/>
          <a:stretch/>
        </p:blipFill>
        <p:spPr>
          <a:xfrm>
            <a:off x="7680960" y="4114800"/>
            <a:ext cx="951120" cy="951120"/>
          </a:xfrm>
          <a:prstGeom prst="rect">
            <a:avLst/>
          </a:prstGeom>
          <a:noFill/>
          <a:ln w="0">
            <a:noFill/>
          </a:ln>
        </p:spPr>
      </p:pic>
    </p:spTree>
  </p:cSld>
  <mc:AlternateContent>
    <mc:Choice Requires="p14">
      <p:transition spd="slow" p14:dur="2000">
        <p:fade/>
      </p:transition>
    </mc:Choice>
    <mc:Fallback>
      <p:transition spd="slow">
        <p:fade/>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0" y="-91440"/>
            <a:ext cx="9127800" cy="6040080"/>
          </a:xfrm>
          <a:prstGeom prst="rect">
            <a:avLst/>
          </a:prstGeom>
          <a:blipFill rotWithShape="0">
            <a:blip r:embed="rId1"/>
            <a:tile tx="0" ty="0" sx="100000" sy="100000" algn="ctr"/>
          </a:blipFill>
          <a:ln w="0">
            <a:noFill/>
          </a:ln>
        </p:spPr>
        <p:txBody>
          <a:bodyPr lIns="74880" rIns="74880" tIns="29520" bIns="37440" anchor="t">
            <a:noAutofit/>
          </a:bodyPr>
          <a:p>
            <a:pPr marL="177840" indent="-177480" algn="ctr">
              <a:lnSpc>
                <a:spcPct val="93000"/>
              </a:lnSpc>
              <a:buNone/>
            </a:pPr>
            <a:br>
              <a:rPr sz="3300"/>
            </a:br>
            <a:br>
              <a:rPr sz="3300"/>
            </a:br>
            <a:br>
              <a:rPr sz="3300"/>
            </a:br>
            <a:br>
              <a:rPr sz="3300"/>
            </a:br>
            <a:br>
              <a:rPr sz="3300"/>
            </a:br>
            <a:br>
              <a:rPr sz="3300"/>
            </a:br>
            <a:br>
              <a:rPr sz="3300"/>
            </a:br>
            <a:br>
              <a:rPr sz="3300"/>
            </a:br>
            <a:r>
              <a:rPr lang="en-US" sz="3300" b="1" i="1" u="none" strike="noStrike">
                <a:ln>
                  <a:solidFill>
                    <a:srgbClr val="cc9900"/>
                  </a:solidFill>
                </a:ln>
                <a:solidFill>
                  <a:srgbClr val="ffffff"/>
                </a:solidFill>
                <a:effectLst/>
                <a:uFillTx/>
                <a:latin typeface="Arial"/>
                <a:ea typeface="Arial"/>
              </a:rPr>
              <a:t>Please support                       </a:t>
            </a:r>
            <a:r>
              <a:rPr lang="en-US" sz="1400" b="0" i="1" u="none" strike="noStrike">
                <a:ln>
                  <a:solidFill>
                    <a:srgbClr val="cc9900"/>
                  </a:solidFill>
                </a:ln>
                <a:solidFill>
                  <a:srgbClr val="ffffff"/>
                </a:solidFill>
                <a:effectLst/>
                <a:uFillTx/>
                <a:latin typeface="Arial"/>
                <a:ea typeface="Arial"/>
              </a:rPr>
              <a:t> </a:t>
            </a:r>
            <a:r>
              <a:rPr lang="en-US" sz="3300" b="1" u="sng" strike="noStrike">
                <a:ln>
                  <a:solidFill>
                    <a:srgbClr val="cc9900"/>
                  </a:solidFill>
                </a:ln>
                <a:solidFill>
                  <a:srgbClr val="ffffff"/>
                </a:solidFill>
                <a:effectLst/>
                <a:uFillTx/>
                <a:latin typeface="Arial"/>
                <a:ea typeface="Arial"/>
              </a:rPr>
              <a:t>The Otter Fund</a:t>
            </a:r>
            <a:br>
              <a:rPr sz="3300"/>
            </a:br>
            <a:r>
              <a:rPr lang="en-US" sz="3300" b="1" i="1" u="none" strike="noStrike">
                <a:solidFill>
                  <a:srgbClr val="ffffff"/>
                </a:solidFill>
                <a:effectLst/>
                <a:uFillTx/>
                <a:latin typeface="Arial"/>
                <a:ea typeface="Arial"/>
              </a:rPr>
              <a:t>“</a:t>
            </a:r>
            <a:r>
              <a:rPr lang="en-US" sz="2200" b="1" i="1" u="none" strike="noStrike">
                <a:solidFill>
                  <a:srgbClr val="ffffff"/>
                </a:solidFill>
                <a:effectLst/>
                <a:uFillTx/>
                <a:latin typeface="Arial"/>
                <a:ea typeface="Arial"/>
              </a:rPr>
              <a:t>Devoted to the annihilation of severe poverty in the US.”</a:t>
            </a:r>
            <a:br>
              <a:rPr sz="1400"/>
            </a:br>
            <a:br>
              <a:rPr sz="1400"/>
            </a:br>
            <a:br>
              <a:rPr sz="1400"/>
            </a:br>
            <a:r>
              <a:rPr lang="en-US" sz="2200" b="1" i="1" u="none" strike="noStrike">
                <a:solidFill>
                  <a:srgbClr val="ffffff"/>
                </a:solidFill>
                <a:effectLst/>
                <a:uFillTx/>
                <a:latin typeface="Arial"/>
                <a:ea typeface="Arial"/>
              </a:rPr>
              <a:t>Click this link:</a:t>
            </a:r>
            <a:br>
              <a:rPr sz="2200"/>
            </a:br>
            <a:r>
              <a:rPr lang="en-US" sz="2200" b="1" i="1" u="sng" strike="noStrike">
                <a:solidFill>
                  <a:srgbClr val="ffffff"/>
                </a:solidFill>
                <a:effectLst/>
                <a:uFillTx/>
                <a:latin typeface="Arial"/>
                <a:ea typeface="Arial"/>
                <a:hlinkClick r:id="rId2"/>
              </a:rPr>
              <a:t>https://secure.actblue.com/donate/the-otter-fund---unlimited-1</a:t>
            </a:r>
            <a:endParaRPr lang="en-US" sz="2200" b="0" u="none" strike="noStrike">
              <a:solidFill>
                <a:srgbClr val="000000"/>
              </a:solidFill>
              <a:effectLst/>
              <a:uFillTx/>
              <a:latin typeface="Arial"/>
            </a:endParaRPr>
          </a:p>
        </p:txBody>
      </p:sp>
      <p:pic>
        <p:nvPicPr>
          <p:cNvPr id="135" name="">
            <a:hlinkClick r:id="" action="ppaction://media"/>
          </p:cNvPr>
          <p:cNvPicPr/>
          <p:nvPr>
            <a:audioFile r:link="rId3"/>
            <p:extLst>
              <p:ext uri="{DAA4B4D4-6D71-4841-9C94-3DE7FCFB9230}">
                <p14:media r:link="rId4"/>
              </p:ext>
            </p:extLst>
          </p:nvPr>
        </p:nvPicPr>
        <p:blipFill>
          <a:blip r:embed="rId5"/>
          <a:stretch>
            <a:fillRect/>
          </a:stretch>
        </p:blipFill>
        <p:spPr>
          <a:xfrm>
            <a:off x="8686800" y="-91440"/>
            <a:ext cx="463680" cy="45720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0" y="62640"/>
            <a:ext cx="9127800" cy="5886000"/>
          </a:xfrm>
          <a:prstGeom prst="rect">
            <a:avLst/>
          </a:prstGeom>
          <a:blipFill rotWithShape="0">
            <a:blip r:embed="rId1"/>
            <a:tile tx="0" ty="0" sx="100000" sy="100000" algn="ctr"/>
          </a:blipFill>
          <a:ln w="0">
            <a:noFill/>
          </a:ln>
        </p:spPr>
        <p:txBody>
          <a:bodyPr lIns="74880" rIns="74880" tIns="29520" bIns="37440" anchor="t">
            <a:noAutofit/>
          </a:bodyPr>
          <a:p>
            <a:pPr marL="177840" indent="-177480" algn="ctr">
              <a:lnSpc>
                <a:spcPct val="93000"/>
              </a:lnSpc>
              <a:buNone/>
            </a:pPr>
            <a:br>
              <a:rPr sz="3300"/>
            </a:br>
            <a:br>
              <a:rPr sz="3300"/>
            </a:br>
            <a:br>
              <a:rPr sz="3300"/>
            </a:br>
            <a:br>
              <a:rPr sz="3300"/>
            </a:br>
            <a:br>
              <a:rPr sz="3300"/>
            </a:br>
            <a:br>
              <a:rPr sz="3300"/>
            </a:br>
            <a:br>
              <a:rPr sz="3300"/>
            </a:br>
            <a:br>
              <a:rPr sz="3300"/>
            </a:br>
            <a:r>
              <a:rPr lang="en-US" sz="3300" b="1" i="1" u="none" strike="noStrike">
                <a:ln>
                  <a:solidFill>
                    <a:srgbClr val="cc9900"/>
                  </a:solidFill>
                </a:ln>
                <a:solidFill>
                  <a:srgbClr val="ffffff"/>
                </a:solidFill>
                <a:effectLst/>
                <a:uFillTx/>
                <a:latin typeface="Arial"/>
                <a:ea typeface="Arial"/>
              </a:rPr>
              <a:t>Please support                       </a:t>
            </a:r>
            <a:r>
              <a:rPr lang="en-US" sz="1400" b="0" i="1" u="none" strike="noStrike">
                <a:ln>
                  <a:solidFill>
                    <a:srgbClr val="cc9900"/>
                  </a:solidFill>
                </a:ln>
                <a:solidFill>
                  <a:srgbClr val="ffffff"/>
                </a:solidFill>
                <a:effectLst/>
                <a:uFillTx/>
                <a:latin typeface="Arial"/>
                <a:ea typeface="Arial"/>
              </a:rPr>
              <a:t> </a:t>
            </a:r>
            <a:r>
              <a:rPr lang="en-US" sz="3300" b="1" u="sng" strike="noStrike">
                <a:ln>
                  <a:solidFill>
                    <a:srgbClr val="cc9900"/>
                  </a:solidFill>
                </a:ln>
                <a:solidFill>
                  <a:srgbClr val="ffffff"/>
                </a:solidFill>
                <a:effectLst/>
                <a:uFillTx/>
                <a:latin typeface="Arial"/>
                <a:ea typeface="Arial"/>
              </a:rPr>
              <a:t>The Otter Fund</a:t>
            </a:r>
            <a:br>
              <a:rPr sz="3300"/>
            </a:br>
            <a:r>
              <a:rPr lang="en-US" sz="3300" b="1" i="1" u="none" strike="noStrike">
                <a:solidFill>
                  <a:srgbClr val="ffffff"/>
                </a:solidFill>
                <a:effectLst/>
                <a:uFillTx/>
                <a:latin typeface="Arial"/>
                <a:ea typeface="Arial"/>
              </a:rPr>
              <a:t>“</a:t>
            </a:r>
            <a:r>
              <a:rPr lang="en-US" sz="2200" b="1" i="1" u="none" strike="noStrike">
                <a:solidFill>
                  <a:srgbClr val="ffffff"/>
                </a:solidFill>
                <a:effectLst/>
                <a:uFillTx/>
                <a:latin typeface="Arial"/>
                <a:ea typeface="Arial"/>
              </a:rPr>
              <a:t>Devoted to the annihilation of severe poverty in the US.”</a:t>
            </a:r>
            <a:br>
              <a:rPr sz="1400"/>
            </a:br>
            <a:br>
              <a:rPr sz="1400"/>
            </a:br>
            <a:br>
              <a:rPr sz="1400"/>
            </a:br>
            <a:r>
              <a:rPr lang="en-US" sz="2200" b="1" i="1" u="none" strike="noStrike">
                <a:solidFill>
                  <a:srgbClr val="ffffff"/>
                </a:solidFill>
                <a:effectLst/>
                <a:uFillTx/>
                <a:latin typeface="Arial"/>
                <a:ea typeface="Arial"/>
              </a:rPr>
              <a:t>Click this link:</a:t>
            </a:r>
            <a:br>
              <a:rPr sz="2200"/>
            </a:br>
            <a:r>
              <a:rPr lang="en-US" sz="2200" b="1" i="1" u="sng" strike="noStrike">
                <a:solidFill>
                  <a:srgbClr val="ffffff"/>
                </a:solidFill>
                <a:effectLst/>
                <a:uFillTx/>
                <a:latin typeface="Arial"/>
                <a:ea typeface="Arial"/>
                <a:hlinkClick r:id="rId2"/>
              </a:rPr>
              <a:t>https://secure.actblue.com/donate/the-otter-fund---unlimited-1</a:t>
            </a:r>
            <a:endParaRPr lang="en-US" sz="2200" b="0" u="none" strike="noStrike">
              <a:solidFill>
                <a:srgbClr val="000000"/>
              </a:solidFill>
              <a:effectLst/>
              <a:uFillTx/>
              <a:latin typeface="Arial"/>
            </a:endParaRPr>
          </a:p>
        </p:txBody>
      </p:sp>
      <p:pic>
        <p:nvPicPr>
          <p:cNvPr id="137" name="Google Shape;254;p43"/>
          <p:cNvPicPr/>
          <p:nvPr/>
        </p:nvPicPr>
        <p:blipFill>
          <a:blip r:embed="rId3"/>
          <a:stretch/>
        </p:blipFill>
        <p:spPr>
          <a:xfrm>
            <a:off x="8298360" y="-559800"/>
            <a:ext cx="829440" cy="621720"/>
          </a:xfrm>
          <a:prstGeom prst="rect">
            <a:avLst/>
          </a:prstGeom>
          <a:noFill/>
          <a:ln w="0">
            <a:noFill/>
          </a:ln>
        </p:spPr>
      </p:pic>
    </p:spTree>
  </p:cSld>
  <mc:AlternateContent>
    <mc:Choice Requires="p14">
      <p:transition spd="slow" p14:dur="2000">
        <p:fade/>
      </p:transition>
    </mc:Choice>
    <mc:Fallback>
      <p:transition spd="slow">
        <p:fade/>
      </p:transition>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presetID="10" presetClass="entr" fill="hold" nodeType="clickEffect">
                                  <p:stCondLst>
                                    <p:cond delay="0"/>
                                  </p:stCondLst>
                                  <p:childTnLst>
                                    <p:set>
                                      <p:cBhvr>
                                        <p:cTn id="42" dur="1" fill="hold">
                                          <p:stCondLst>
                                            <p:cond delay="0"/>
                                          </p:stCondLst>
                                        </p:cTn>
                                        <p:tgtEl>
                                          <p:spTgt spid="137"/>
                                        </p:tgtEl>
                                        <p:attrNameLst>
                                          <p:attrName>style.visibility</p:attrName>
                                        </p:attrNameLst>
                                      </p:cBhvr>
                                      <p:to>
                                        <p:strVal val="visible"/>
                                      </p:to>
                                    </p:set>
                                    <p:animEffect filter="fade" transition="in">
                                      <p:cBhvr additive="repl">
                                        <p:cTn id="43"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59" name="Google Shape;91;p20"/>
          <p:cNvSpPr/>
          <p:nvPr/>
        </p:nvSpPr>
        <p:spPr>
          <a:xfrm>
            <a:off x="672840" y="79920"/>
            <a:ext cx="7810920" cy="858600"/>
          </a:xfrm>
          <a:prstGeom prst="rect">
            <a:avLst/>
          </a:prstGeom>
          <a:noFill/>
          <a:ln w="0">
            <a:noFill/>
          </a:ln>
        </p:spPr>
        <p:style>
          <a:lnRef idx="0"/>
          <a:fillRef idx="0"/>
          <a:effectRef idx="0"/>
          <a:fontRef idx="minor"/>
        </p:style>
        <p:txBody>
          <a:bodyPr lIns="74880" rIns="74880" tIns="29520" bIns="37440" anchor="t">
            <a:noAutofit/>
          </a:bodyPr>
          <a:p>
            <a:pPr algn="ctr">
              <a:lnSpc>
                <a:spcPct val="93000"/>
              </a:lnSpc>
            </a:pPr>
            <a:endParaRPr lang="en-US" sz="1400" b="0" u="none" strike="noStrike">
              <a:solidFill>
                <a:srgbClr val="000000"/>
              </a:solidFill>
              <a:effectLst/>
              <a:uFillTx/>
              <a:latin typeface="Arial"/>
            </a:endParaRPr>
          </a:p>
          <a:p>
            <a:pPr algn="ctr">
              <a:lnSpc>
                <a:spcPct val="93000"/>
              </a:lnSpc>
            </a:pPr>
            <a:r>
              <a:rPr lang="en-US" sz="3300" b="1" i="1" u="sng" strike="noStrike">
                <a:solidFill>
                  <a:srgbClr val="000000"/>
                </a:solidFill>
                <a:effectLst/>
                <a:uFillTx/>
                <a:latin typeface="Arial"/>
                <a:ea typeface="Arial"/>
              </a:rPr>
              <a:t>Bedrock Project</a:t>
            </a:r>
            <a:endParaRPr lang="en-US" sz="3300" b="0" u="none" strike="noStrike">
              <a:solidFill>
                <a:srgbClr val="000000"/>
              </a:solidFill>
              <a:effectLst/>
              <a:uFillTx/>
              <a:latin typeface="Arial"/>
            </a:endParaRPr>
          </a:p>
        </p:txBody>
      </p:sp>
      <p:sp>
        <p:nvSpPr>
          <p:cNvPr id="60" name="Google Shape;92;p20"/>
          <p:cNvSpPr/>
          <p:nvPr/>
        </p:nvSpPr>
        <p:spPr>
          <a:xfrm>
            <a:off x="854280" y="865440"/>
            <a:ext cx="7692840" cy="3241440"/>
          </a:xfrm>
          <a:prstGeom prst="rect">
            <a:avLst/>
          </a:prstGeom>
          <a:noFill/>
          <a:ln w="0">
            <a:noFill/>
          </a:ln>
        </p:spPr>
        <p:style>
          <a:lnRef idx="0"/>
          <a:fillRef idx="0"/>
          <a:effectRef idx="0"/>
          <a:fontRef idx="minor"/>
        </p:style>
        <p:txBody>
          <a:bodyPr lIns="74880" rIns="74880" tIns="16920" bIns="37440" anchor="ctr">
            <a:noAutofit/>
          </a:bodyPr>
          <a:p>
            <a:pPr algn="ctr">
              <a:lnSpc>
                <a:spcPct val="95000"/>
              </a:lnSpc>
            </a:pPr>
            <a:r>
              <a:rPr lang="en-US" sz="3300" b="1" i="1" u="none" strike="noStrike">
                <a:solidFill>
                  <a:srgbClr val="000000"/>
                </a:solidFill>
                <a:effectLst/>
                <a:uFillTx/>
                <a:latin typeface="Times New Roman"/>
                <a:ea typeface="Times New Roman"/>
              </a:rPr>
              <a:t>The Demystification of Capitalism:</a:t>
            </a:r>
            <a:endParaRPr lang="en-US" sz="3300" b="0" u="none" strike="noStrike">
              <a:solidFill>
                <a:srgbClr val="000000"/>
              </a:solidFill>
              <a:effectLst/>
              <a:uFillTx/>
              <a:latin typeface="Arial"/>
            </a:endParaRPr>
          </a:p>
          <a:p>
            <a:pPr algn="ctr">
              <a:lnSpc>
                <a:spcPct val="95000"/>
              </a:lnSpc>
              <a:spcBef>
                <a:spcPts val="1400"/>
              </a:spcBef>
            </a:pPr>
            <a:endParaRPr lang="en-US" sz="1400" b="0" u="none" strike="noStrike">
              <a:solidFill>
                <a:srgbClr val="000000"/>
              </a:solidFill>
              <a:effectLst/>
              <a:uFillTx/>
              <a:latin typeface="Arial"/>
            </a:endParaRPr>
          </a:p>
          <a:p>
            <a:pPr algn="ctr">
              <a:lnSpc>
                <a:spcPct val="95000"/>
              </a:lnSpc>
            </a:pPr>
            <a:endParaRPr lang="en-US" sz="1400" b="0" u="none" strike="noStrike">
              <a:solidFill>
                <a:srgbClr val="000000"/>
              </a:solidFill>
              <a:effectLst/>
              <a:uFillTx/>
              <a:latin typeface="Arial"/>
            </a:endParaRPr>
          </a:p>
          <a:p>
            <a:pPr algn="ctr">
              <a:lnSpc>
                <a:spcPct val="95000"/>
              </a:lnSpc>
            </a:pPr>
            <a:r>
              <a:rPr lang="en-US" sz="3300" b="1" i="1" u="none" strike="noStrike">
                <a:solidFill>
                  <a:srgbClr val="000000"/>
                </a:solidFill>
                <a:effectLst/>
                <a:uFillTx/>
                <a:latin typeface="Times New Roman"/>
                <a:ea typeface="Times New Roman"/>
              </a:rPr>
              <a:t>Where does </a:t>
            </a:r>
            <a:r>
              <a:rPr lang="en-US" sz="3300" b="1" i="1" u="sng" strike="noStrike">
                <a:solidFill>
                  <a:srgbClr val="000000"/>
                </a:solidFill>
                <a:effectLst/>
                <a:uFillTx/>
                <a:latin typeface="Times New Roman"/>
                <a:ea typeface="Times New Roman"/>
              </a:rPr>
              <a:t>money</a:t>
            </a:r>
            <a:r>
              <a:rPr lang="en-US" sz="3300" b="1" i="1" u="none" strike="noStrike">
                <a:solidFill>
                  <a:srgbClr val="000000"/>
                </a:solidFill>
                <a:effectLst/>
                <a:uFillTx/>
                <a:latin typeface="Times New Roman"/>
                <a:ea typeface="Times New Roman"/>
              </a:rPr>
              <a:t> come from?</a:t>
            </a:r>
            <a:endParaRPr lang="en-US" sz="3300" b="0" u="none" strike="noStrike">
              <a:solidFill>
                <a:srgbClr val="000000"/>
              </a:solidFill>
              <a:effectLst/>
              <a:uFillTx/>
              <a:latin typeface="Arial"/>
            </a:endParaRPr>
          </a:p>
          <a:p>
            <a:pPr>
              <a:lnSpc>
                <a:spcPct val="93000"/>
              </a:lnSpc>
            </a:pPr>
            <a:endParaRPr lang="en-US" sz="1400" b="0" u="none" strike="noStrike">
              <a:solidFill>
                <a:srgbClr val="000000"/>
              </a:solidFill>
              <a:effectLst/>
              <a:uFillTx/>
              <a:latin typeface="Arial"/>
            </a:endParaRPr>
          </a:p>
        </p:txBody>
      </p:sp>
      <p:pic>
        <p:nvPicPr>
          <p:cNvPr id="61" name="Google Shape;93;p20"/>
          <p:cNvPicPr/>
          <p:nvPr/>
        </p:nvPicPr>
        <p:blipFill>
          <a:blip r:embed="rId1"/>
          <a:stretch/>
        </p:blipFill>
        <p:spPr>
          <a:xfrm>
            <a:off x="8214840" y="-559800"/>
            <a:ext cx="829440" cy="621720"/>
          </a:xfrm>
          <a:prstGeom prst="rect">
            <a:avLst/>
          </a:prstGeom>
          <a:noFill/>
          <a:ln w="0">
            <a:noFill/>
          </a:ln>
        </p:spPr>
      </p:pic>
    </p:spTree>
  </p:cSld>
  <mc:AlternateContent>
    <mc:Choice Requires="p14">
      <p:transition spd="slow" p14:dur="2000">
        <p:fade/>
      </p:transition>
    </mc:Choice>
    <mc:Fallback>
      <p:transition spd="slow">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62" name="Google Shape;98;p21"/>
          <p:cNvSpPr/>
          <p:nvPr/>
        </p:nvSpPr>
        <p:spPr>
          <a:xfrm>
            <a:off x="668520" y="0"/>
            <a:ext cx="7810920" cy="858600"/>
          </a:xfrm>
          <a:prstGeom prst="rect">
            <a:avLst/>
          </a:prstGeom>
          <a:noFill/>
          <a:ln w="0">
            <a:noFill/>
          </a:ln>
        </p:spPr>
        <p:style>
          <a:lnRef idx="0"/>
          <a:fillRef idx="0"/>
          <a:effectRef idx="0"/>
          <a:fontRef idx="minor"/>
        </p:style>
        <p:txBody>
          <a:bodyPr lIns="74880" rIns="74880" tIns="29520" bIns="37440" anchor="t">
            <a:noAutofit/>
          </a:bodyPr>
          <a:p>
            <a:pPr algn="ctr">
              <a:lnSpc>
                <a:spcPct val="93000"/>
              </a:lnSpc>
            </a:pPr>
            <a:r>
              <a:rPr lang="en-US" sz="3300" b="1" i="1" u="sng" strike="noStrike">
                <a:solidFill>
                  <a:srgbClr val="000000"/>
                </a:solidFill>
                <a:effectLst/>
                <a:uFillTx/>
                <a:latin typeface="Arial"/>
                <a:ea typeface="Arial"/>
              </a:rPr>
              <a:t>Bedrock Project</a:t>
            </a:r>
            <a:endParaRPr lang="en-US" sz="3300" b="0" u="none" strike="noStrike">
              <a:solidFill>
                <a:srgbClr val="000000"/>
              </a:solidFill>
              <a:effectLst/>
              <a:uFillTx/>
              <a:latin typeface="Arial"/>
            </a:endParaRPr>
          </a:p>
        </p:txBody>
      </p:sp>
      <p:sp>
        <p:nvSpPr>
          <p:cNvPr id="63" name="Google Shape;99;p21"/>
          <p:cNvSpPr/>
          <p:nvPr/>
        </p:nvSpPr>
        <p:spPr>
          <a:xfrm>
            <a:off x="1116360" y="641520"/>
            <a:ext cx="7692840" cy="4553280"/>
          </a:xfrm>
          <a:prstGeom prst="rect">
            <a:avLst/>
          </a:prstGeom>
          <a:noFill/>
          <a:ln w="0">
            <a:noFill/>
          </a:ln>
        </p:spPr>
        <p:style>
          <a:lnRef idx="0"/>
          <a:fillRef idx="0"/>
          <a:effectRef idx="0"/>
          <a:fontRef idx="minor"/>
        </p:style>
        <p:txBody>
          <a:bodyPr lIns="74880" rIns="74880" tIns="16920" bIns="37440" anchor="t">
            <a:noAutofit/>
          </a:bodyPr>
          <a:p>
            <a:pPr marL="177840" indent="-177480" algn="ctr">
              <a:lnSpc>
                <a:spcPct val="95000"/>
              </a:lnSpc>
            </a:pPr>
            <a:r>
              <a:rPr lang="en-US" sz="3300" b="1" i="1" u="none" strike="noStrike">
                <a:solidFill>
                  <a:srgbClr val="000000"/>
                </a:solidFill>
                <a:effectLst/>
                <a:uFillTx/>
                <a:latin typeface="Times New Roman"/>
                <a:ea typeface="Times New Roman"/>
              </a:rPr>
              <a:t>The Demystification of Capitalism:</a:t>
            </a:r>
            <a:endParaRPr lang="en-US" sz="3300" b="0" u="none" strike="noStrike">
              <a:solidFill>
                <a:srgbClr val="000000"/>
              </a:solidFill>
              <a:effectLst/>
              <a:uFillTx/>
              <a:latin typeface="Arial"/>
            </a:endParaRPr>
          </a:p>
          <a:p>
            <a:pPr marL="177840" indent="-177480" algn="ctr">
              <a:lnSpc>
                <a:spcPct val="95000"/>
              </a:lnSpc>
              <a:spcBef>
                <a:spcPts val="1400"/>
              </a:spcBef>
            </a:pPr>
            <a:r>
              <a:rPr lang="en-US" sz="3300" b="1" i="1" u="none" strike="noStrike">
                <a:solidFill>
                  <a:srgbClr val="000000"/>
                </a:solidFill>
                <a:effectLst/>
                <a:uFillTx/>
                <a:latin typeface="Times New Roman"/>
                <a:ea typeface="Times New Roman"/>
              </a:rPr>
              <a:t>    Where does </a:t>
            </a:r>
            <a:r>
              <a:rPr lang="en-US" sz="3300" b="1" i="1" u="sng" strike="noStrike">
                <a:solidFill>
                  <a:srgbClr val="000000"/>
                </a:solidFill>
                <a:effectLst/>
                <a:uFillTx/>
                <a:latin typeface="Times New Roman"/>
                <a:ea typeface="Times New Roman"/>
              </a:rPr>
              <a:t>money</a:t>
            </a:r>
            <a:r>
              <a:rPr lang="en-US" sz="3300" b="1" i="1" u="none" strike="noStrike">
                <a:solidFill>
                  <a:srgbClr val="000000"/>
                </a:solidFill>
                <a:effectLst/>
                <a:uFillTx/>
                <a:latin typeface="Times New Roman"/>
                <a:ea typeface="Times New Roman"/>
              </a:rPr>
              <a:t> come from?</a:t>
            </a:r>
            <a:endParaRPr lang="en-US" sz="3300" b="0" u="none" strike="noStrike">
              <a:solidFill>
                <a:srgbClr val="000000"/>
              </a:solidFill>
              <a:effectLst/>
              <a:uFillTx/>
              <a:latin typeface="Arial"/>
            </a:endParaRPr>
          </a:p>
          <a:p>
            <a:pPr marL="177840" indent="-177480" algn="ctr">
              <a:lnSpc>
                <a:spcPct val="95000"/>
              </a:lnSpc>
            </a:pPr>
            <a:endParaRPr lang="en-US" sz="1400" b="0" u="none" strike="noStrike">
              <a:solidFill>
                <a:srgbClr val="000000"/>
              </a:solidFill>
              <a:effectLst/>
              <a:uFillTx/>
              <a:latin typeface="Arial"/>
            </a:endParaRPr>
          </a:p>
          <a:p>
            <a:pPr marL="177840" indent="-177480">
              <a:lnSpc>
                <a:spcPct val="95000"/>
              </a:lnSpc>
            </a:pPr>
            <a:r>
              <a:rPr lang="en-US" sz="3300" b="1" i="1" u="none" strike="noStrike">
                <a:solidFill>
                  <a:srgbClr val="000000"/>
                </a:solidFill>
                <a:effectLst/>
                <a:uFillTx/>
                <a:latin typeface="Times New Roman"/>
                <a:ea typeface="Times New Roman"/>
              </a:rPr>
              <a:t>	</a:t>
            </a:r>
            <a:r>
              <a:rPr lang="en-US" sz="2200" b="1" i="1" u="none" strike="noStrike">
                <a:solidFill>
                  <a:srgbClr val="000000"/>
                </a:solidFill>
                <a:effectLst/>
                <a:uFillTx/>
                <a:latin typeface="Times New Roman"/>
                <a:ea typeface="Times New Roman"/>
              </a:rPr>
              <a:t>Money originated in the twelfth century</a:t>
            </a:r>
            <a:endParaRPr lang="en-US" sz="2200" b="0" u="none" strike="noStrike">
              <a:solidFill>
                <a:srgbClr val="000000"/>
              </a:solidFill>
              <a:effectLst/>
              <a:uFillTx/>
              <a:latin typeface="Arial"/>
            </a:endParaRPr>
          </a:p>
          <a:p>
            <a:pPr marL="177840" indent="-177480">
              <a:lnSpc>
                <a:spcPct val="95000"/>
              </a:lnSpc>
              <a:spcBef>
                <a:spcPts val="400"/>
              </a:spcBef>
            </a:pPr>
            <a:r>
              <a:rPr lang="en-US" sz="2200" b="1" i="1" u="none" strike="noStrike">
                <a:solidFill>
                  <a:srgbClr val="000000"/>
                </a:solidFill>
                <a:effectLst/>
                <a:uFillTx/>
                <a:latin typeface="Times New Roman"/>
                <a:ea typeface="Times New Roman"/>
              </a:rPr>
              <a:t>	</a:t>
            </a:r>
            <a:r>
              <a:rPr lang="en-US" sz="2200" b="1" i="1" u="none" strike="noStrike">
                <a:solidFill>
                  <a:srgbClr val="000000"/>
                </a:solidFill>
                <a:effectLst/>
                <a:uFillTx/>
                <a:latin typeface="Times New Roman"/>
                <a:ea typeface="Times New Roman"/>
              </a:rPr>
              <a:t>as a means of trade between regional cultures... </a:t>
            </a:r>
            <a:endParaRPr lang="en-US" sz="2200" b="0" u="none" strike="noStrike">
              <a:solidFill>
                <a:srgbClr val="000000"/>
              </a:solidFill>
              <a:effectLst/>
              <a:uFillTx/>
              <a:latin typeface="Arial"/>
            </a:endParaRPr>
          </a:p>
          <a:p>
            <a:pPr marL="177840" indent="-177480">
              <a:lnSpc>
                <a:spcPct val="95000"/>
              </a:lnSpc>
              <a:spcBef>
                <a:spcPts val="400"/>
              </a:spcBef>
            </a:pPr>
            <a:r>
              <a:rPr lang="en-US" sz="2200" b="1" i="1" u="none" strike="noStrike">
                <a:solidFill>
                  <a:srgbClr val="000000"/>
                </a:solidFill>
                <a:effectLst/>
                <a:uFillTx/>
                <a:latin typeface="Times New Roman"/>
                <a:ea typeface="Times New Roman"/>
              </a:rPr>
              <a:t>	</a:t>
            </a:r>
            <a:r>
              <a:rPr lang="en-US" sz="2200" b="1" i="1" u="none" strike="noStrike">
                <a:solidFill>
                  <a:srgbClr val="000000"/>
                </a:solidFill>
                <a:effectLst/>
                <a:uFillTx/>
                <a:latin typeface="Times New Roman"/>
                <a:ea typeface="Times New Roman"/>
              </a:rPr>
              <a:t>(Business Law; Brown/Sukys; McGraw-Hill/Irwin; </a:t>
            </a:r>
            <a:r>
              <a:rPr lang="en-US" sz="2200" b="1" i="1" u="none" strike="noStrike">
                <a:solidFill>
                  <a:srgbClr val="000000"/>
                </a:solidFill>
                <a:effectLst/>
                <a:uFillTx/>
                <a:latin typeface="Times New Roman"/>
                <a:ea typeface="Times New Roman"/>
              </a:rPr>
              <a:t>	</a:t>
            </a:r>
            <a:r>
              <a:rPr lang="en-US" sz="2200" b="1" i="1" u="none" strike="noStrike">
                <a:solidFill>
                  <a:srgbClr val="000000"/>
                </a:solidFill>
                <a:effectLst/>
                <a:uFillTx/>
                <a:latin typeface="Times New Roman"/>
                <a:ea typeface="Times New Roman"/>
              </a:rPr>
              <a:t>	</a:t>
            </a:r>
            <a:r>
              <a:rPr lang="en-US" sz="2200" b="1" i="1" u="none" strike="noStrike">
                <a:solidFill>
                  <a:srgbClr val="000000"/>
                </a:solidFill>
                <a:effectLst/>
                <a:uFillTx/>
                <a:latin typeface="Times New Roman"/>
                <a:ea typeface="Times New Roman"/>
              </a:rPr>
              <a:t>13th Edition; 2013;)</a:t>
            </a:r>
            <a:endParaRPr lang="en-US" sz="2200" b="0" u="none" strike="noStrike">
              <a:solidFill>
                <a:srgbClr val="000000"/>
              </a:solidFill>
              <a:effectLst/>
              <a:uFillTx/>
              <a:latin typeface="Arial"/>
            </a:endParaRPr>
          </a:p>
          <a:p>
            <a:pPr marL="177840" indent="-177480">
              <a:lnSpc>
                <a:spcPct val="95000"/>
              </a:lnSpc>
            </a:pPr>
            <a:endParaRPr lang="en-US" sz="1400" b="0" u="none" strike="noStrike">
              <a:solidFill>
                <a:srgbClr val="000000"/>
              </a:solidFill>
              <a:effectLst/>
              <a:uFillTx/>
              <a:latin typeface="Arial"/>
            </a:endParaRPr>
          </a:p>
          <a:p>
            <a:pPr marL="177840" indent="-177480">
              <a:lnSpc>
                <a:spcPct val="95000"/>
              </a:lnSpc>
            </a:pPr>
            <a:r>
              <a:rPr lang="en-US" sz="2200" b="1" i="1" u="none" strike="noStrike">
                <a:solidFill>
                  <a:srgbClr val="000000"/>
                </a:solidFill>
                <a:effectLst/>
                <a:uFillTx/>
                <a:latin typeface="Times New Roman"/>
                <a:ea typeface="Times New Roman"/>
              </a:rPr>
              <a:t>	</a:t>
            </a:r>
            <a:r>
              <a:rPr lang="en-US" sz="2200" b="1" i="1" u="none" strike="noStrike">
                <a:solidFill>
                  <a:srgbClr val="000000"/>
                </a:solidFill>
                <a:effectLst/>
                <a:uFillTx/>
                <a:latin typeface="Times New Roman"/>
                <a:ea typeface="Times New Roman"/>
              </a:rPr>
              <a:t>…as it was and will always be easier to carry </a:t>
            </a:r>
            <a:endParaRPr lang="en-US" sz="2200" b="0" u="none" strike="noStrike">
              <a:solidFill>
                <a:srgbClr val="000000"/>
              </a:solidFill>
              <a:effectLst/>
              <a:uFillTx/>
              <a:latin typeface="Arial"/>
            </a:endParaRPr>
          </a:p>
          <a:p>
            <a:pPr marL="177840" indent="-177480">
              <a:lnSpc>
                <a:spcPct val="95000"/>
              </a:lnSpc>
            </a:pPr>
            <a:r>
              <a:rPr lang="en-US" sz="2200" b="1" i="1" u="none" strike="noStrike">
                <a:solidFill>
                  <a:srgbClr val="000000"/>
                </a:solidFill>
                <a:effectLst/>
                <a:uFillTx/>
                <a:latin typeface="Times New Roman"/>
                <a:ea typeface="Times New Roman"/>
              </a:rPr>
              <a:t>	</a:t>
            </a:r>
            <a:r>
              <a:rPr lang="en-US" sz="2200" b="1" i="1" u="none" strike="noStrike">
                <a:solidFill>
                  <a:srgbClr val="000000"/>
                </a:solidFill>
                <a:effectLst/>
                <a:uFillTx/>
                <a:latin typeface="Times New Roman"/>
                <a:ea typeface="Times New Roman"/>
              </a:rPr>
              <a:t>some paper and some pressed metal, rather </a:t>
            </a:r>
            <a:endParaRPr lang="en-US" sz="2200" b="0" u="none" strike="noStrike">
              <a:solidFill>
                <a:srgbClr val="000000"/>
              </a:solidFill>
              <a:effectLst/>
              <a:uFillTx/>
              <a:latin typeface="Arial"/>
            </a:endParaRPr>
          </a:p>
          <a:p>
            <a:pPr marL="177840" indent="-177480">
              <a:lnSpc>
                <a:spcPct val="95000"/>
              </a:lnSpc>
            </a:pPr>
            <a:r>
              <a:rPr lang="en-US" sz="2200" b="1" i="1" u="none" strike="noStrike">
                <a:solidFill>
                  <a:srgbClr val="000000"/>
                </a:solidFill>
                <a:effectLst/>
                <a:uFillTx/>
                <a:latin typeface="Times New Roman"/>
                <a:ea typeface="Times New Roman"/>
              </a:rPr>
              <a:t>	</a:t>
            </a:r>
            <a:r>
              <a:rPr lang="en-US" sz="2200" b="1" i="1" u="none" strike="noStrike">
                <a:solidFill>
                  <a:srgbClr val="000000"/>
                </a:solidFill>
                <a:effectLst/>
                <a:uFillTx/>
                <a:latin typeface="Times New Roman"/>
                <a:ea typeface="Times New Roman"/>
              </a:rPr>
              <a:t>than a ship, 40 tons of gold, or even acres of land.</a:t>
            </a:r>
            <a:endParaRPr lang="en-US" sz="2200" b="0" u="none" strike="noStrike">
              <a:solidFill>
                <a:srgbClr val="000000"/>
              </a:solidFill>
              <a:effectLst/>
              <a:uFillTx/>
              <a:latin typeface="Arial"/>
            </a:endParaRPr>
          </a:p>
          <a:p>
            <a:pPr marL="177840" indent="-177480" algn="ctr">
              <a:lnSpc>
                <a:spcPct val="95000"/>
              </a:lnSpc>
            </a:pPr>
            <a:endParaRPr lang="en-US" sz="1400" b="0" u="none" strike="noStrike">
              <a:solidFill>
                <a:srgbClr val="000000"/>
              </a:solidFill>
              <a:effectLst/>
              <a:uFillTx/>
              <a:latin typeface="Arial"/>
            </a:endParaRPr>
          </a:p>
          <a:p>
            <a:pPr marL="177840" indent="-177480" algn="ctr">
              <a:lnSpc>
                <a:spcPct val="95000"/>
              </a:lnSpc>
            </a:pPr>
            <a:r>
              <a:rPr lang="en-US" sz="2200" b="1" i="1" u="none" strike="noStrike">
                <a:solidFill>
                  <a:srgbClr val="000000"/>
                </a:solidFill>
                <a:effectLst/>
                <a:uFillTx/>
                <a:latin typeface="Times New Roman"/>
                <a:ea typeface="Times New Roman"/>
              </a:rPr>
              <a:t>Therefore: </a:t>
            </a:r>
            <a:endParaRPr lang="en-US" sz="2200" b="0" u="none" strike="noStrike">
              <a:solidFill>
                <a:srgbClr val="000000"/>
              </a:solidFill>
              <a:effectLst/>
              <a:uFillTx/>
              <a:latin typeface="Arial"/>
            </a:endParaRPr>
          </a:p>
          <a:p>
            <a:pPr marL="177840" indent="-177480" algn="ctr">
              <a:lnSpc>
                <a:spcPct val="95000"/>
              </a:lnSpc>
            </a:pPr>
            <a:r>
              <a:rPr lang="en-US" sz="2200" b="1" i="1" u="none" strike="noStrike">
                <a:solidFill>
                  <a:srgbClr val="000000"/>
                </a:solidFill>
                <a:effectLst/>
                <a:uFillTx/>
                <a:latin typeface="Times New Roman"/>
                <a:ea typeface="Times New Roman"/>
              </a:rPr>
              <a:t>Capitalism is a courtesy of trade.</a:t>
            </a:r>
            <a:endParaRPr lang="en-US" sz="2200" b="0" u="none" strike="noStrike">
              <a:solidFill>
                <a:srgbClr val="000000"/>
              </a:solidFill>
              <a:effectLst/>
              <a:uFillTx/>
              <a:latin typeface="Arial"/>
            </a:endParaRPr>
          </a:p>
          <a:p>
            <a:pPr>
              <a:lnSpc>
                <a:spcPct val="93000"/>
              </a:lnSpc>
            </a:pPr>
            <a:endParaRPr lang="en-US" sz="1400" b="0" u="none" strike="noStrike">
              <a:solidFill>
                <a:srgbClr val="000000"/>
              </a:solidFill>
              <a:effectLst/>
              <a:uFillTx/>
              <a:latin typeface="Arial"/>
            </a:endParaRPr>
          </a:p>
        </p:txBody>
      </p:sp>
      <p:pic>
        <p:nvPicPr>
          <p:cNvPr id="64" name="Google Shape;100;p21"/>
          <p:cNvPicPr/>
          <p:nvPr/>
        </p:nvPicPr>
        <p:blipFill>
          <a:blip r:embed="rId1"/>
          <a:stretch/>
        </p:blipFill>
        <p:spPr>
          <a:xfrm>
            <a:off x="7585200" y="-622080"/>
            <a:ext cx="829440" cy="621720"/>
          </a:xfrm>
          <a:prstGeom prst="rect">
            <a:avLst/>
          </a:prstGeom>
          <a:noFill/>
          <a:ln w="0">
            <a:noFill/>
          </a:ln>
        </p:spPr>
      </p:pic>
    </p:spTree>
  </p:cSld>
  <mc:AlternateContent>
    <mc:Choice Requires="p14">
      <p:transition spd="slow" p14:dur="2000">
        <p:fade/>
      </p:transition>
    </mc:Choice>
    <mc:Fallback>
      <p:transition spd="slow">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Google Shape;105;p22"/>
          <p:cNvSpPr/>
          <p:nvPr/>
        </p:nvSpPr>
        <p:spPr>
          <a:xfrm>
            <a:off x="672840" y="226800"/>
            <a:ext cx="7810920" cy="858600"/>
          </a:xfrm>
          <a:prstGeom prst="rect">
            <a:avLst/>
          </a:prstGeom>
          <a:noFill/>
          <a:ln w="0">
            <a:noFill/>
          </a:ln>
        </p:spPr>
        <p:style>
          <a:lnRef idx="0"/>
          <a:fillRef idx="0"/>
          <a:effectRef idx="0"/>
          <a:fontRef idx="minor"/>
        </p:style>
        <p:txBody>
          <a:bodyPr lIns="74880" rIns="74880" tIns="29520" bIns="37440" anchor="t">
            <a:noAutofit/>
          </a:bodyPr>
          <a:p>
            <a:pPr algn="ctr">
              <a:lnSpc>
                <a:spcPct val="93000"/>
              </a:lnSpc>
            </a:pPr>
            <a:r>
              <a:rPr lang="en-US" sz="3300" b="1" i="1" u="sng" strike="noStrike">
                <a:solidFill>
                  <a:srgbClr val="000000"/>
                </a:solidFill>
                <a:effectLst/>
                <a:uFillTx/>
                <a:latin typeface="Candara"/>
                <a:ea typeface="Arial"/>
              </a:rPr>
              <a:t>Bedrock Project</a:t>
            </a:r>
            <a:endParaRPr lang="en-US" sz="3300" b="0" u="none" strike="noStrike">
              <a:solidFill>
                <a:srgbClr val="000000"/>
              </a:solidFill>
              <a:effectLst/>
              <a:uFillTx/>
              <a:latin typeface="Arial"/>
            </a:endParaRPr>
          </a:p>
        </p:txBody>
      </p:sp>
      <p:sp>
        <p:nvSpPr>
          <p:cNvPr id="66" name="Google Shape;106;p22"/>
          <p:cNvSpPr/>
          <p:nvPr/>
        </p:nvSpPr>
        <p:spPr>
          <a:xfrm>
            <a:off x="746280" y="865440"/>
            <a:ext cx="7692840" cy="4553280"/>
          </a:xfrm>
          <a:prstGeom prst="rect">
            <a:avLst/>
          </a:prstGeom>
          <a:noFill/>
          <a:ln w="0">
            <a:noFill/>
          </a:ln>
        </p:spPr>
        <p:style>
          <a:lnRef idx="0"/>
          <a:fillRef idx="0"/>
          <a:effectRef idx="0"/>
          <a:fontRef idx="minor"/>
        </p:style>
        <p:txBody>
          <a:bodyPr lIns="74880" rIns="74880" tIns="16920" bIns="37440" anchor="t">
            <a:noAutofit/>
          </a:bodyPr>
          <a:p>
            <a:pPr marL="177840" indent="-177480" algn="ctr">
              <a:lnSpc>
                <a:spcPct val="95000"/>
              </a:lnSpc>
            </a:pPr>
            <a:r>
              <a:rPr lang="en-US" sz="3300" b="1" i="1" u="none" strike="noStrike">
                <a:solidFill>
                  <a:srgbClr val="000000"/>
                </a:solidFill>
                <a:effectLst/>
                <a:uFillTx/>
                <a:latin typeface="Times New Roman"/>
                <a:ea typeface="Times New Roman"/>
              </a:rPr>
              <a:t>The Demystification of Capitalism:</a:t>
            </a:r>
            <a:endParaRPr lang="en-US" sz="3300" b="0" u="none" strike="noStrike">
              <a:solidFill>
                <a:srgbClr val="000000"/>
              </a:solidFill>
              <a:effectLst/>
              <a:uFillTx/>
              <a:latin typeface="Arial"/>
            </a:endParaRPr>
          </a:p>
          <a:p>
            <a:pPr marL="177840" indent="-177480" algn="ctr">
              <a:lnSpc>
                <a:spcPct val="95000"/>
              </a:lnSpc>
            </a:pPr>
            <a:r>
              <a:rPr lang="en-US" sz="3300" b="1" i="1" u="none" strike="noStrike">
                <a:solidFill>
                  <a:srgbClr val="000000"/>
                </a:solidFill>
                <a:effectLst/>
                <a:uFillTx/>
                <a:latin typeface="Times New Roman"/>
                <a:ea typeface="Times New Roman"/>
              </a:rPr>
              <a:t>    Where does </a:t>
            </a:r>
            <a:r>
              <a:rPr lang="en-US" sz="3300" b="1" i="1" u="sng" strike="noStrike">
                <a:solidFill>
                  <a:srgbClr val="000000"/>
                </a:solidFill>
                <a:effectLst/>
                <a:uFillTx/>
                <a:latin typeface="Times New Roman"/>
                <a:ea typeface="Times New Roman"/>
              </a:rPr>
              <a:t>new money</a:t>
            </a:r>
            <a:r>
              <a:rPr lang="en-US" sz="3300" b="1" i="1" u="none" strike="noStrike">
                <a:solidFill>
                  <a:srgbClr val="000000"/>
                </a:solidFill>
                <a:effectLst/>
                <a:uFillTx/>
                <a:latin typeface="Times New Roman"/>
                <a:ea typeface="Times New Roman"/>
              </a:rPr>
              <a:t> come from?</a:t>
            </a:r>
            <a:endParaRPr lang="en-US" sz="3300" b="0" u="none" strike="noStrike">
              <a:solidFill>
                <a:srgbClr val="000000"/>
              </a:solidFill>
              <a:effectLst/>
              <a:uFillTx/>
              <a:latin typeface="Arial"/>
            </a:endParaRPr>
          </a:p>
          <a:p>
            <a:pPr marL="177840" indent="-177480" algn="ctr">
              <a:lnSpc>
                <a:spcPct val="95000"/>
              </a:lnSpc>
            </a:pPr>
            <a:endParaRPr lang="en-US" sz="1400" b="0" u="none" strike="noStrike">
              <a:solidFill>
                <a:srgbClr val="000000"/>
              </a:solidFill>
              <a:effectLst/>
              <a:uFillTx/>
              <a:latin typeface="Arial"/>
            </a:endParaRPr>
          </a:p>
          <a:p>
            <a:pPr marL="177840" indent="-177480" algn="ctr">
              <a:lnSpc>
                <a:spcPct val="95000"/>
              </a:lnSpc>
            </a:pPr>
            <a:r>
              <a:rPr lang="en-US" sz="2200" b="1" i="1" u="none" strike="noStrike">
                <a:solidFill>
                  <a:srgbClr val="000000"/>
                </a:solidFill>
                <a:effectLst/>
                <a:uFillTx/>
                <a:latin typeface="Times New Roman"/>
                <a:ea typeface="Times New Roman"/>
              </a:rPr>
              <a:t>Presently, since 1971, capital is created with interest and when the Federal Reserve buys bonds from banks.</a:t>
            </a:r>
            <a:endParaRPr lang="en-US" sz="2200" b="0" u="none" strike="noStrike">
              <a:solidFill>
                <a:srgbClr val="000000"/>
              </a:solidFill>
              <a:effectLst/>
              <a:uFillTx/>
              <a:latin typeface="Arial"/>
            </a:endParaRPr>
          </a:p>
          <a:p>
            <a:pPr marL="177840" indent="-177480" algn="ctr">
              <a:lnSpc>
                <a:spcPct val="95000"/>
              </a:lnSpc>
            </a:pPr>
            <a:r>
              <a:rPr lang="en-US" sz="2200" b="1" i="1" u="none" strike="noStrike">
                <a:solidFill>
                  <a:srgbClr val="000000"/>
                </a:solidFill>
                <a:effectLst/>
                <a:uFillTx/>
                <a:latin typeface="Times New Roman"/>
                <a:ea typeface="Times New Roman"/>
              </a:rPr>
              <a:t> </a:t>
            </a:r>
            <a:endParaRPr lang="en-US" sz="2200" b="0" u="none" strike="noStrike">
              <a:solidFill>
                <a:srgbClr val="000000"/>
              </a:solidFill>
              <a:effectLst/>
              <a:uFillTx/>
              <a:latin typeface="Arial"/>
            </a:endParaRPr>
          </a:p>
          <a:p>
            <a:pPr marL="177840" indent="-177480" algn="ctr">
              <a:lnSpc>
                <a:spcPct val="95000"/>
              </a:lnSpc>
            </a:pPr>
            <a:r>
              <a:rPr lang="en-US" sz="2200" b="1" i="1" u="none" strike="noStrike">
                <a:solidFill>
                  <a:srgbClr val="000000"/>
                </a:solidFill>
                <a:effectLst/>
                <a:uFillTx/>
                <a:latin typeface="Times New Roman"/>
                <a:ea typeface="Times New Roman"/>
              </a:rPr>
              <a:t>  Capital is then distributed via loans, through banks. These loans possess terms and financial discriminations.  All discrimination in a society is an   urgent social problem. Discrimination leads to resentment, frustration, </a:t>
            </a:r>
            <a:endParaRPr lang="en-US" sz="2200" b="0" u="none" strike="noStrike">
              <a:solidFill>
                <a:srgbClr val="000000"/>
              </a:solidFill>
              <a:effectLst/>
              <a:uFillTx/>
              <a:latin typeface="Arial"/>
            </a:endParaRPr>
          </a:p>
          <a:p>
            <a:pPr marL="177840" indent="-177480" algn="ctr">
              <a:lnSpc>
                <a:spcPct val="95000"/>
              </a:lnSpc>
            </a:pPr>
            <a:r>
              <a:rPr lang="en-US" sz="2200" b="1" i="1" u="none" strike="noStrike">
                <a:solidFill>
                  <a:srgbClr val="000000"/>
                </a:solidFill>
                <a:effectLst/>
                <a:uFillTx/>
                <a:latin typeface="Times New Roman"/>
                <a:ea typeface="Times New Roman"/>
              </a:rPr>
              <a:t>and genocides, by minority OR majority.</a:t>
            </a:r>
            <a:endParaRPr lang="en-US" sz="2200" b="0" u="none" strike="noStrike">
              <a:solidFill>
                <a:srgbClr val="000000"/>
              </a:solidFill>
              <a:effectLst/>
              <a:uFillTx/>
              <a:latin typeface="Arial"/>
            </a:endParaRPr>
          </a:p>
        </p:txBody>
      </p:sp>
      <p:sp>
        <p:nvSpPr>
          <p:cNvPr id="67" name=""/>
          <p:cNvSpPr txBox="1"/>
          <p:nvPr/>
        </p:nvSpPr>
        <p:spPr>
          <a:xfrm>
            <a:off x="-274320" y="4389120"/>
            <a:ext cx="7772400" cy="1398960"/>
          </a:xfrm>
          <a:prstGeom prst="rect">
            <a:avLst/>
          </a:prstGeom>
          <a:noFill/>
          <a:ln w="548640">
            <a:noFill/>
          </a:ln>
        </p:spPr>
        <p:txBody>
          <a:bodyPr lIns="364320" rIns="364320" tIns="319320" bIns="319320" anchor="t">
            <a:spAutoFit/>
          </a:bodyPr>
          <a:p>
            <a:pPr marL="177840" indent="-177480" algn="ctr">
              <a:lnSpc>
                <a:spcPct val="95000"/>
              </a:lnSpc>
            </a:pPr>
            <a:r>
              <a:rPr lang="en-US" sz="1400" b="1" i="1" u="none" strike="noStrike">
                <a:solidFill>
                  <a:srgbClr val="000000"/>
                </a:solidFill>
                <a:effectLst/>
                <a:uFillTx/>
                <a:latin typeface="Times New Roman"/>
                <a:ea typeface="Times New Roman"/>
              </a:rPr>
              <a:t>   (http://www.dummies.com/how-to/content/where-does-money-come-from.html; 2014)</a:t>
            </a:r>
            <a:endParaRPr lang="en-US" sz="1400" b="0" u="none" strike="noStrike">
              <a:solidFill>
                <a:srgbClr val="000000"/>
              </a:solidFill>
              <a:effectLst/>
              <a:uFillTx/>
              <a:latin typeface="Arial"/>
            </a:endParaRPr>
          </a:p>
        </p:txBody>
      </p:sp>
      <p:pic>
        <p:nvPicPr>
          <p:cNvPr id="68" name="">
            <a:hlinkClick r:id="" action="ppaction://media"/>
          </p:cNvPr>
          <p:cNvPicPr/>
          <p:nvPr>
            <a:audioFile r:link="rId1"/>
            <p:extLst>
              <p:ext uri="{DAA4B4D4-6D71-4841-9C94-3DE7FCFB9230}">
                <p14:media r:link="rId2"/>
              </p:ext>
            </p:extLst>
          </p:nvPr>
        </p:nvPicPr>
        <p:blipFill>
          <a:blip r:embed="rId3"/>
          <a:stretch>
            <a:fillRect/>
          </a:stretch>
        </p:blipFill>
        <p:spPr>
          <a:xfrm>
            <a:off x="7955280" y="91440"/>
            <a:ext cx="731520" cy="64008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672840" y="-274320"/>
            <a:ext cx="7810920" cy="1158120"/>
          </a:xfrm>
          <a:prstGeom prst="rect">
            <a:avLst/>
          </a:prstGeom>
          <a:noFill/>
          <a:ln w="0">
            <a:noFill/>
          </a:ln>
        </p:spPr>
        <p:txBody>
          <a:bodyPr lIns="74880" rIns="74880" tIns="29520" bIns="37440" anchor="t">
            <a:noAutofit/>
          </a:bodyPr>
          <a:p>
            <a:pPr marL="177840" indent="-177480" algn="ctr">
              <a:lnSpc>
                <a:spcPct val="93000"/>
              </a:lnSpc>
              <a:buNone/>
            </a:pPr>
            <a:br>
              <a:rPr sz="3300"/>
            </a:br>
            <a:r>
              <a:rPr lang="en-US" sz="3300" b="1" i="1" u="none" strike="noStrike">
                <a:solidFill>
                  <a:srgbClr val="000000"/>
                </a:solidFill>
                <a:effectLst/>
                <a:uFillTx/>
                <a:latin typeface="Arial"/>
                <a:ea typeface="Arial"/>
              </a:rPr>
              <a:t>Abstract:</a:t>
            </a:r>
            <a:br>
              <a:rPr sz="3300"/>
            </a:br>
            <a:r>
              <a:rPr lang="en-US" sz="3300" b="1" i="1" u="none" strike="noStrike">
                <a:solidFill>
                  <a:srgbClr val="000000"/>
                </a:solidFill>
                <a:effectLst/>
                <a:uFillTx/>
                <a:latin typeface="Arial"/>
                <a:ea typeface="Arial"/>
              </a:rPr>
              <a:t>The Perpetual Dream</a:t>
            </a:r>
            <a:endParaRPr lang="en-US" sz="3300" b="0" u="none" strike="noStrike">
              <a:solidFill>
                <a:srgbClr val="000000"/>
              </a:solidFill>
              <a:effectLst/>
              <a:uFillTx/>
              <a:latin typeface="Arial"/>
            </a:endParaRPr>
          </a:p>
        </p:txBody>
      </p:sp>
      <p:sp>
        <p:nvSpPr>
          <p:cNvPr id="70" name="Google Shape;113;p23"/>
          <p:cNvSpPr/>
          <p:nvPr/>
        </p:nvSpPr>
        <p:spPr>
          <a:xfrm>
            <a:off x="988200" y="1513800"/>
            <a:ext cx="7692840" cy="324144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To remove the threat of death in the US system of government. </a:t>
            </a:r>
            <a:endParaRPr lang="en-US" sz="27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To liberate all victims of someone else's capital; and therefore, someone's personal pride or control. </a:t>
            </a:r>
            <a:endParaRPr lang="en-US" sz="27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If hope never ends, then the “rich” and the “poor” never have a reason to “give-up.” </a:t>
            </a:r>
            <a:endParaRPr lang="en-US" sz="2700" b="0" u="none" strike="noStrike">
              <a:solidFill>
                <a:srgbClr val="000000"/>
              </a:solidFill>
              <a:effectLst/>
              <a:uFillTx/>
              <a:latin typeface="Arial"/>
            </a:endParaRPr>
          </a:p>
        </p:txBody>
      </p:sp>
      <p:pic>
        <p:nvPicPr>
          <p:cNvPr id="71" name="">
            <a:hlinkClick r:id="" action="ppaction://media"/>
          </p:cNvPr>
          <p:cNvPicPr/>
          <p:nvPr>
            <a:audioFile r:link="rId1"/>
            <p:extLst>
              <p:ext uri="{DAA4B4D4-6D71-4841-9C94-3DE7FCFB9230}">
                <p14:media r:link="rId2"/>
              </p:ext>
            </p:extLst>
          </p:nvPr>
        </p:nvPicPr>
        <p:blipFill>
          <a:blip r:embed="rId3"/>
          <a:stretch>
            <a:fillRect/>
          </a:stretch>
        </p:blipFill>
        <p:spPr>
          <a:xfrm>
            <a:off x="8016480" y="267480"/>
            <a:ext cx="822960" cy="65844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355680" y="29160"/>
            <a:ext cx="7810920" cy="751680"/>
          </a:xfrm>
          <a:prstGeom prst="rect">
            <a:avLst/>
          </a:prstGeom>
          <a:noFill/>
          <a:ln w="0">
            <a:noFill/>
          </a:ln>
        </p:spPr>
        <p:txBody>
          <a:bodyPr lIns="74880" rIns="74880" tIns="29520" bIns="37440" anchor="t">
            <a:noAutofit/>
          </a:bodyPr>
          <a:p>
            <a:pPr marL="177840" indent="-177480" algn="ctr">
              <a:lnSpc>
                <a:spcPct val="93000"/>
              </a:lnSpc>
              <a:buNone/>
            </a:pPr>
            <a:r>
              <a:rPr lang="en-US" sz="3300" b="1" i="1" u="none" strike="noStrike">
                <a:solidFill>
                  <a:srgbClr val="000000"/>
                </a:solidFill>
                <a:effectLst/>
                <a:uFillTx/>
                <a:latin typeface="Arial"/>
                <a:ea typeface="Arial"/>
              </a:rPr>
              <a:t>Misconception:</a:t>
            </a:r>
            <a:endParaRPr lang="en-US" sz="3300" b="0" u="none" strike="noStrike">
              <a:solidFill>
                <a:srgbClr val="000000"/>
              </a:solidFill>
              <a:effectLst/>
              <a:uFillTx/>
              <a:latin typeface="Arial"/>
            </a:endParaRPr>
          </a:p>
        </p:txBody>
      </p:sp>
      <p:sp>
        <p:nvSpPr>
          <p:cNvPr id="73" name="Google Shape;120;p24"/>
          <p:cNvSpPr/>
          <p:nvPr/>
        </p:nvSpPr>
        <p:spPr>
          <a:xfrm>
            <a:off x="12240" y="524880"/>
            <a:ext cx="7727400" cy="4503240"/>
          </a:xfrm>
          <a:prstGeom prst="rect">
            <a:avLst/>
          </a:prstGeom>
          <a:noFill/>
          <a:ln w="0">
            <a:noFill/>
          </a:ln>
        </p:spPr>
        <p:style>
          <a:lnRef idx="0"/>
          <a:fillRef idx="0"/>
          <a:effectRef idx="0"/>
          <a:fontRef idx="minor"/>
        </p:style>
        <p:txBody>
          <a:bodyPr lIns="74880" rIns="74880" tIns="17640" bIns="37440" anchor="t">
            <a:noAutofit/>
          </a:bodyPr>
          <a:p>
            <a:pPr marL="419040" indent="-361440">
              <a:lnSpc>
                <a:spcPct val="93000"/>
              </a:lnSpc>
              <a:buClr>
                <a:srgbClr val="ff9966"/>
              </a:buClr>
              <a:buFont typeface="Noto Sans Symbols"/>
              <a:buChar char="➲"/>
            </a:pPr>
            <a:r>
              <a:rPr lang="en-US" sz="2000" b="0" u="none" strike="noStrike">
                <a:solidFill>
                  <a:srgbClr val="000000"/>
                </a:solidFill>
                <a:effectLst/>
                <a:uFillTx/>
                <a:latin typeface="Arial"/>
                <a:ea typeface="Arial"/>
              </a:rPr>
              <a:t>There is an implied notion from the middle-class unto the at-risk class in all societies; which applies stigma to lives without income generation, which includes intellectuals, scientists, visionaries, and artists.</a:t>
            </a:r>
            <a:endParaRPr lang="en-US" sz="2000" b="0" u="none" strike="noStrike">
              <a:solidFill>
                <a:srgbClr val="000000"/>
              </a:solidFill>
              <a:effectLst/>
              <a:uFillTx/>
              <a:latin typeface="Arial"/>
            </a:endParaRPr>
          </a:p>
          <a:p>
            <a:pPr marL="419040" indent="-355320">
              <a:lnSpc>
                <a:spcPct val="93000"/>
              </a:lnSpc>
            </a:pPr>
            <a:endParaRPr lang="en-US" sz="2000" b="0" u="none" strike="noStrike">
              <a:solidFill>
                <a:srgbClr val="000000"/>
              </a:solidFill>
              <a:effectLst/>
              <a:uFillTx/>
              <a:latin typeface="Arial"/>
            </a:endParaRPr>
          </a:p>
          <a:p>
            <a:pPr marL="419040" indent="-355320">
              <a:lnSpc>
                <a:spcPct val="93000"/>
              </a:lnSpc>
            </a:pPr>
            <a:r>
              <a:rPr lang="en-US" sz="2000" b="0" u="none" strike="noStrike">
                <a:solidFill>
                  <a:srgbClr val="000000"/>
                </a:solidFill>
                <a:effectLst/>
                <a:uFillTx/>
                <a:latin typeface="Arial"/>
                <a:ea typeface="Arial"/>
              </a:rPr>
              <a:t> ECONOMIC STABILITY: With a bedrock of capital which renews in an annual lump sum, individuals will in fact positively take-up the American Dream with greater hope and drive, instead of having to resort to desperate measures or crime upon others. </a:t>
            </a:r>
            <a:endParaRPr lang="en-US" sz="2000" b="0" u="none" strike="noStrike">
              <a:solidFill>
                <a:srgbClr val="000000"/>
              </a:solidFill>
              <a:effectLst/>
              <a:uFillTx/>
              <a:latin typeface="Arial"/>
            </a:endParaRPr>
          </a:p>
          <a:p>
            <a:pPr marL="419040" indent="-355320">
              <a:lnSpc>
                <a:spcPct val="93000"/>
              </a:lnSpc>
            </a:pPr>
            <a:endParaRPr lang="en-US" sz="20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000" b="0" u="none" strike="noStrike">
                <a:solidFill>
                  <a:srgbClr val="000000"/>
                </a:solidFill>
                <a:effectLst/>
                <a:uFillTx/>
                <a:latin typeface="Arial"/>
                <a:ea typeface="Arial"/>
              </a:rPr>
              <a:t>Citizens will be attracted to improved conditions in lower-level jobs and strive toward financial empowerment to be </a:t>
            </a:r>
            <a:endParaRPr lang="en-US" sz="2000" b="0" u="none" strike="noStrike">
              <a:solidFill>
                <a:srgbClr val="000000"/>
              </a:solidFill>
              <a:effectLst/>
              <a:uFillTx/>
              <a:latin typeface="Arial"/>
            </a:endParaRPr>
          </a:p>
          <a:p>
            <a:pPr marL="419040" indent="-355320">
              <a:lnSpc>
                <a:spcPct val="93000"/>
              </a:lnSpc>
            </a:pPr>
            <a:r>
              <a:rPr lang="en-US" sz="2000" b="0" u="none" strike="noStrike">
                <a:solidFill>
                  <a:srgbClr val="000000"/>
                </a:solidFill>
                <a:effectLst/>
                <a:uFillTx/>
                <a:latin typeface="Arial"/>
                <a:ea typeface="Arial"/>
              </a:rPr>
              <a:t>    as truly equal Citizens able to choose best.</a:t>
            </a:r>
            <a:endParaRPr lang="en-US" sz="2000" b="0" u="none" strike="noStrike">
              <a:solidFill>
                <a:srgbClr val="000000"/>
              </a:solidFill>
              <a:effectLst/>
              <a:uFillTx/>
              <a:latin typeface="Arial"/>
            </a:endParaRPr>
          </a:p>
        </p:txBody>
      </p:sp>
      <p:pic>
        <p:nvPicPr>
          <p:cNvPr id="74" name="">
            <a:hlinkClick r:id="" action="ppaction://media"/>
          </p:cNvPr>
          <p:cNvPicPr/>
          <p:nvPr>
            <a:audioFile r:link="rId1"/>
            <p:extLst>
              <p:ext uri="{DAA4B4D4-6D71-4841-9C94-3DE7FCFB9230}">
                <p14:media r:link="rId2"/>
              </p:ext>
            </p:extLst>
          </p:nvPr>
        </p:nvPicPr>
        <p:blipFill>
          <a:blip r:embed="rId3"/>
          <a:stretch>
            <a:fillRect/>
          </a:stretch>
        </p:blipFill>
        <p:spPr>
          <a:xfrm>
            <a:off x="8016480" y="267840"/>
            <a:ext cx="822960" cy="65844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672840" y="34884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sng" strike="noStrike">
                <a:solidFill>
                  <a:srgbClr val="000000"/>
                </a:solidFill>
                <a:effectLst/>
                <a:uFillTx/>
                <a:latin typeface="Arial"/>
                <a:ea typeface="Arial"/>
              </a:rPr>
              <a:t>Bedrock Project</a:t>
            </a:r>
            <a:br>
              <a:rPr sz="3300"/>
            </a:br>
            <a:r>
              <a:rPr lang="en-US" sz="3300" b="1" i="1" u="none" strike="noStrike">
                <a:solidFill>
                  <a:srgbClr val="000000"/>
                </a:solidFill>
                <a:effectLst/>
                <a:uFillTx/>
                <a:latin typeface="Arial"/>
                <a:ea typeface="Arial"/>
              </a:rPr>
              <a:t>A Sound Foundation</a:t>
            </a:r>
            <a:endParaRPr lang="en-US" sz="3300" b="0" u="none" strike="noStrike">
              <a:solidFill>
                <a:srgbClr val="000000"/>
              </a:solidFill>
              <a:effectLst/>
              <a:uFillTx/>
              <a:latin typeface="Arial"/>
            </a:endParaRPr>
          </a:p>
        </p:txBody>
      </p:sp>
      <p:sp>
        <p:nvSpPr>
          <p:cNvPr id="76" name="Google Shape;127;p25"/>
          <p:cNvSpPr/>
          <p:nvPr/>
        </p:nvSpPr>
        <p:spPr>
          <a:xfrm>
            <a:off x="988200" y="1219680"/>
            <a:ext cx="7692840" cy="324144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r>
              <a:rPr lang="en-US" sz="2700" b="0" u="none" strike="noStrike">
                <a:solidFill>
                  <a:srgbClr val="000000"/>
                </a:solidFill>
                <a:effectLst/>
                <a:uFillTx/>
                <a:latin typeface="Arial"/>
                <a:ea typeface="Arial"/>
              </a:rPr>
              <a:t>Important factor:</a:t>
            </a:r>
            <a:endParaRPr lang="en-US" sz="2700" b="0" u="none" strike="noStrike">
              <a:solidFill>
                <a:srgbClr val="000000"/>
              </a:solidFill>
              <a:effectLst/>
              <a:uFillTx/>
              <a:latin typeface="Arial"/>
            </a:endParaRPr>
          </a:p>
          <a:p>
            <a:pPr marL="419040" indent="-355320">
              <a:lnSpc>
                <a:spcPct val="93000"/>
              </a:lnSpc>
              <a:buClr>
                <a:srgbClr val="ff9966"/>
              </a:buClr>
              <a:buFont typeface="Noto Sans Symbols"/>
              <a:buChar char="➲"/>
            </a:pPr>
            <a:r>
              <a:rPr lang="en-US" sz="2700" b="0" u="none" strike="noStrike">
                <a:solidFill>
                  <a:srgbClr val="000000"/>
                </a:solidFill>
                <a:effectLst/>
                <a:uFillTx/>
                <a:latin typeface="Arial"/>
                <a:ea typeface="Arial"/>
              </a:rPr>
              <a:t>Regardless of religious or philosophical view, the huge majority of the world's population have </a:t>
            </a:r>
            <a:r>
              <a:rPr lang="en-US" sz="2700" b="1" u="sng" strike="noStrike">
                <a:solidFill>
                  <a:srgbClr val="000000"/>
                </a:solidFill>
                <a:effectLst/>
                <a:uFillTx/>
                <a:latin typeface="Arial"/>
                <a:ea typeface="Arial"/>
              </a:rPr>
              <a:t>faith in the value</a:t>
            </a:r>
            <a:r>
              <a:rPr lang="en-US" sz="2700" b="1" u="none" strike="noStrike">
                <a:solidFill>
                  <a:srgbClr val="000000"/>
                </a:solidFill>
                <a:effectLst/>
                <a:uFillTx/>
                <a:latin typeface="Arial"/>
                <a:ea typeface="Arial"/>
              </a:rPr>
              <a:t> </a:t>
            </a:r>
            <a:r>
              <a:rPr lang="en-US" sz="2700" b="0" u="none" strike="noStrike">
                <a:solidFill>
                  <a:srgbClr val="000000"/>
                </a:solidFill>
                <a:effectLst/>
                <a:uFillTx/>
                <a:latin typeface="Arial"/>
                <a:ea typeface="Arial"/>
              </a:rPr>
              <a:t>of these paper representations of ancient resources. So much is this faith ingrained in the idea of trade that “money” is accepted in trade for almost anything...and for everything if we              include the illegal-markets.   </a:t>
            </a:r>
            <a:endParaRPr lang="en-US" sz="2700" b="0" u="none" strike="noStrike">
              <a:solidFill>
                <a:srgbClr val="000000"/>
              </a:solidFill>
              <a:effectLst/>
              <a:uFillTx/>
              <a:latin typeface="Arial"/>
            </a:endParaRPr>
          </a:p>
        </p:txBody>
      </p:sp>
      <p:pic>
        <p:nvPicPr>
          <p:cNvPr id="77" name="">
            <a:hlinkClick r:id="" action="ppaction://media"/>
          </p:cNvPr>
          <p:cNvPicPr/>
          <p:nvPr>
            <a:audioFile r:link="rId1"/>
            <p:extLst>
              <p:ext uri="{DAA4B4D4-6D71-4841-9C94-3DE7FCFB9230}">
                <p14:media r:link="rId2"/>
              </p:ext>
            </p:extLst>
          </p:nvPr>
        </p:nvPicPr>
        <p:blipFill>
          <a:blip r:embed="rId3"/>
          <a:stretch>
            <a:fillRect/>
          </a:stretch>
        </p:blipFill>
        <p:spPr>
          <a:xfrm>
            <a:off x="7854840" y="9144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672840" y="373680"/>
            <a:ext cx="7810920" cy="858600"/>
          </a:xfrm>
          <a:prstGeom prst="rect">
            <a:avLst/>
          </a:prstGeom>
          <a:noFill/>
          <a:ln w="0">
            <a:noFill/>
          </a:ln>
        </p:spPr>
        <p:txBody>
          <a:bodyPr lIns="74880" rIns="74880" tIns="29520" bIns="37440" anchor="t">
            <a:noAutofit/>
          </a:bodyPr>
          <a:p>
            <a:pPr marL="177840" indent="-177480" algn="ctr">
              <a:lnSpc>
                <a:spcPct val="93000"/>
              </a:lnSpc>
              <a:buNone/>
            </a:pPr>
            <a:r>
              <a:rPr lang="en-US" sz="3300" b="1" i="1" u="sng" strike="noStrike">
                <a:solidFill>
                  <a:srgbClr val="000000"/>
                </a:solidFill>
                <a:effectLst/>
                <a:uFillTx/>
                <a:latin typeface="Arial"/>
                <a:ea typeface="Arial"/>
              </a:rPr>
              <a:t>Bedrock Project</a:t>
            </a:r>
            <a:br>
              <a:rPr sz="3300"/>
            </a:br>
            <a:r>
              <a:rPr lang="en-US" sz="3300" b="1" i="1" u="none" strike="noStrike">
                <a:solidFill>
                  <a:srgbClr val="000000"/>
                </a:solidFill>
                <a:effectLst/>
                <a:uFillTx/>
                <a:latin typeface="Arial"/>
                <a:ea typeface="Arial"/>
              </a:rPr>
              <a:t>A Sound Foundation</a:t>
            </a:r>
            <a:endParaRPr lang="en-US" sz="3300" b="0" u="none" strike="noStrike">
              <a:solidFill>
                <a:srgbClr val="000000"/>
              </a:solidFill>
              <a:effectLst/>
              <a:uFillTx/>
              <a:latin typeface="Arial"/>
            </a:endParaRPr>
          </a:p>
        </p:txBody>
      </p:sp>
      <p:sp>
        <p:nvSpPr>
          <p:cNvPr id="79" name="Google Shape;134;p26"/>
          <p:cNvSpPr/>
          <p:nvPr/>
        </p:nvSpPr>
        <p:spPr>
          <a:xfrm>
            <a:off x="988200" y="1513800"/>
            <a:ext cx="7692840" cy="3241440"/>
          </a:xfrm>
          <a:prstGeom prst="rect">
            <a:avLst/>
          </a:prstGeom>
          <a:noFill/>
          <a:ln w="0">
            <a:noFill/>
          </a:ln>
        </p:spPr>
        <p:style>
          <a:lnRef idx="0"/>
          <a:fillRef idx="0"/>
          <a:effectRef idx="0"/>
          <a:fontRef idx="minor"/>
        </p:style>
        <p:txBody>
          <a:bodyPr lIns="74880" rIns="74880" tIns="37440" bIns="37440" anchor="t">
            <a:noAutofit/>
          </a:bodyPr>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r>
              <a:rPr lang="en-US" sz="2700" b="0" u="none" strike="noStrike">
                <a:solidFill>
                  <a:srgbClr val="000000"/>
                </a:solidFill>
                <a:effectLst/>
                <a:uFillTx/>
                <a:latin typeface="Arial"/>
                <a:ea typeface="Arial"/>
              </a:rPr>
              <a:t>“Compound interest is the </a:t>
            </a:r>
            <a:endParaRPr lang="en-US" sz="2700" b="0" u="none" strike="noStrike">
              <a:solidFill>
                <a:srgbClr val="000000"/>
              </a:solidFill>
              <a:effectLst/>
              <a:uFillTx/>
              <a:latin typeface="Arial"/>
            </a:endParaRPr>
          </a:p>
          <a:p>
            <a:pPr marL="419040" indent="-355320">
              <a:lnSpc>
                <a:spcPct val="93000"/>
              </a:lnSpc>
            </a:pPr>
            <a:r>
              <a:rPr lang="en-US" sz="2700" b="0" u="none" strike="noStrike">
                <a:solidFill>
                  <a:srgbClr val="000000"/>
                </a:solidFill>
                <a:effectLst/>
                <a:uFillTx/>
                <a:latin typeface="Arial"/>
                <a:ea typeface="Arial"/>
              </a:rPr>
              <a:t>                 eighth wonder of the world.”</a:t>
            </a:r>
            <a:endParaRPr lang="en-US" sz="2700" b="0" u="none" strike="noStrike">
              <a:solidFill>
                <a:srgbClr val="000000"/>
              </a:solidFill>
              <a:effectLst/>
              <a:uFillTx/>
              <a:latin typeface="Arial"/>
            </a:endParaRPr>
          </a:p>
          <a:p>
            <a:pPr marL="419040" indent="-355320">
              <a:lnSpc>
                <a:spcPct val="93000"/>
              </a:lnSpc>
            </a:pPr>
            <a:endParaRPr lang="en-US" sz="1400" b="0" u="none" strike="noStrike">
              <a:solidFill>
                <a:srgbClr val="000000"/>
              </a:solidFill>
              <a:effectLst/>
              <a:uFillTx/>
              <a:latin typeface="Arial"/>
            </a:endParaRPr>
          </a:p>
          <a:p>
            <a:pPr marL="419040" indent="-355320">
              <a:lnSpc>
                <a:spcPct val="93000"/>
              </a:lnSpc>
            </a:pPr>
            <a:r>
              <a:rPr lang="en-US" sz="2700" b="0" u="none" strike="noStrike">
                <a:solidFill>
                  <a:srgbClr val="000000"/>
                </a:solidFill>
                <a:effectLst/>
                <a:uFillTx/>
                <a:latin typeface="Arial"/>
                <a:ea typeface="Arial"/>
              </a:rPr>
              <a:t>― Albert Einstein </a:t>
            </a:r>
            <a:endParaRPr lang="en-US" sz="2700" b="0" u="none" strike="noStrike">
              <a:solidFill>
                <a:srgbClr val="000000"/>
              </a:solidFill>
              <a:effectLst/>
              <a:uFillTx/>
              <a:latin typeface="Arial"/>
            </a:endParaRPr>
          </a:p>
        </p:txBody>
      </p:sp>
      <p:pic>
        <p:nvPicPr>
          <p:cNvPr id="80" name="">
            <a:hlinkClick r:id="" action="ppaction://media"/>
          </p:cNvPr>
          <p:cNvPicPr/>
          <p:nvPr>
            <a:audioFile r:link="rId1"/>
            <p:extLst>
              <p:ext uri="{DAA4B4D4-6D71-4841-9C94-3DE7FCFB9230}">
                <p14:media r:link="rId2"/>
              </p:ext>
            </p:extLst>
          </p:nvPr>
        </p:nvPicPr>
        <p:blipFill>
          <a:blip r:embed="rId3"/>
          <a:stretch>
            <a:fillRect/>
          </a:stretch>
        </p:blipFill>
        <p:spPr>
          <a:xfrm>
            <a:off x="8013240" y="136800"/>
            <a:ext cx="829440" cy="621720"/>
          </a:xfrm>
          <a:prstGeom prst="rect">
            <a:avLst/>
          </a:prstGeom>
          <a:ln w="0">
            <a:noFill/>
          </a:ln>
        </p:spPr>
      </p:pic>
    </p:spTree>
  </p:cSld>
  <mc:AlternateContent>
    <mc:Choice Requires="p14">
      <p:transition spd="slow" p14:dur="20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3144</TotalTime>
  <Application>LibreOffice/25.8.4.2$Windows_X86_64 LibreOffice_project/290daaa01b999472f0c7a3890eb6a550fd74c6df</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cp:keywords>freedom</cp:keywords>
  <dc:language>en-US</dc:language>
  <cp:lastModifiedBy/>
  <dcterms:modified xsi:type="dcterms:W3CDTF">2026-01-07T04:36:05Z</dcterms:modified>
  <cp:revision>12</cp:revision>
  <dc:subject>Universal Income Benefits</dc:subject>
  <dc:title>The Bedrock Project</dc:title>
</cp:coreProperties>
</file>